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945" r:id="rId1"/>
  </p:sldMasterIdLst>
  <p:notesMasterIdLst>
    <p:notesMasterId r:id="rId17"/>
  </p:notesMasterIdLst>
  <p:handoutMasterIdLst>
    <p:handoutMasterId r:id="rId18"/>
  </p:handoutMasterIdLst>
  <p:sldIdLst>
    <p:sldId id="266" r:id="rId2"/>
    <p:sldId id="267" r:id="rId3"/>
    <p:sldId id="268" r:id="rId4"/>
    <p:sldId id="269" r:id="rId5"/>
    <p:sldId id="274" r:id="rId6"/>
    <p:sldId id="275" r:id="rId7"/>
    <p:sldId id="279" r:id="rId8"/>
    <p:sldId id="280" r:id="rId9"/>
    <p:sldId id="276" r:id="rId10"/>
    <p:sldId id="278" r:id="rId11"/>
    <p:sldId id="281" r:id="rId12"/>
    <p:sldId id="283" r:id="rId13"/>
    <p:sldId id="284" r:id="rId14"/>
    <p:sldId id="270" r:id="rId15"/>
    <p:sldId id="277" r:id="rId16"/>
  </p:sldIdLst>
  <p:sldSz cx="12192000" cy="6858000"/>
  <p:notesSz cx="6858000" cy="9144000"/>
  <p:custDataLst>
    <p:tags r:id="rId19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70505"/>
    <a:srgbClr val="1C2A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16" autoAdjust="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978"/>
    </p:cViewPr>
  </p:sorterViewPr>
  <p:notesViewPr>
    <p:cSldViewPr snapToGrid="0">
      <p:cViewPr varScale="1">
        <p:scale>
          <a:sx n="89" d="100"/>
          <a:sy n="89" d="100"/>
        </p:scale>
        <p:origin x="3738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CF3EBAE9-56B5-4A09-8759-C529491C7BC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E870CC12-62A7-4932-8944-994495474A2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34667F-DFCA-4097-99F2-0660D92FF9CA}" type="datetime1">
              <a:rPr lang="ru-RU" smtClean="0"/>
              <a:t>02.05.2019</a:t>
            </a:fld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EE14D262-7A89-4D1B-B04D-21F26D3F22B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5411D57E-FC0F-420A-AF65-DD9477BE4E1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4037E9-F9FB-45FC-BF4B-1DA4FA223478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7152425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6C2E7044-5B15-FA4C-9782-C6B151F1EB7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 rtl="0">
              <a:defRPr/>
            </a:pPr>
            <a:endParaRPr lang="ru-RU" dirty="0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8AA53036-4AE1-7E49-97D2-94AA00F6E751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 rtl="0">
              <a:defRPr/>
            </a:pPr>
            <a:fld id="{B2296617-7107-44DB-9B17-A9329F79EFBA}" type="datetime1">
              <a:rPr lang="ru-RU" smtClean="0"/>
              <a:t>02.05.2019</a:t>
            </a:fld>
            <a:endParaRPr lang="ru-RU" dirty="0"/>
          </a:p>
        </p:txBody>
      </p:sp>
      <p:sp>
        <p:nvSpPr>
          <p:cNvPr id="4" name="Образ слайда 3">
            <a:extLst>
              <a:ext uri="{FF2B5EF4-FFF2-40B4-BE49-F238E27FC236}">
                <a16:creationId xmlns:a16="http://schemas.microsoft.com/office/drawing/2014/main" id="{55C5920D-E95B-1B46-A8F5-40BB1238926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 rtl="0"/>
            <a:endParaRPr lang="ru-RU" noProof="0" dirty="0"/>
          </a:p>
        </p:txBody>
      </p:sp>
      <p:sp>
        <p:nvSpPr>
          <p:cNvPr id="5" name="Заметки 4">
            <a:extLst>
              <a:ext uri="{FF2B5EF4-FFF2-40B4-BE49-F238E27FC236}">
                <a16:creationId xmlns:a16="http://schemas.microsoft.com/office/drawing/2014/main" id="{011DE339-DD0D-2F48-A65E-308B602EA97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ru-RU" noProof="0" dirty="0"/>
              <a:t>Образец текста</a:t>
            </a:r>
          </a:p>
          <a:p>
            <a:pPr lvl="1" rtl="0"/>
            <a:r>
              <a:rPr lang="ru-RU" noProof="0" dirty="0"/>
              <a:t>Второй уровень</a:t>
            </a:r>
          </a:p>
          <a:p>
            <a:pPr lvl="2" rtl="0"/>
            <a:r>
              <a:rPr lang="ru-RU" noProof="0" dirty="0"/>
              <a:t>Третий уровень</a:t>
            </a:r>
          </a:p>
          <a:p>
            <a:pPr lvl="3" rtl="0"/>
            <a:r>
              <a:rPr lang="ru-RU" noProof="0" dirty="0"/>
              <a:t>Четвертый уровень</a:t>
            </a:r>
          </a:p>
          <a:p>
            <a:pPr lvl="4" rtl="0"/>
            <a:r>
              <a:rPr lang="ru-RU" noProof="0" dirty="0"/>
              <a:t>Пятый уровень</a:t>
            </a:r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D9DED5C-BFE0-1546-AA70-83FF5B68527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 rtl="0">
              <a:defRPr/>
            </a:pPr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B0BEBCA-E264-5B4B-A376-4233BDA63C3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 rtl="0">
              <a:defRPr/>
            </a:pPr>
            <a:fld id="{1CC06776-B046-B547-9777-FBDFF889AFA6}" type="slidenum">
              <a:rPr lang="ru-RU" smtClean="0"/>
              <a:pPr>
                <a:defRPr/>
              </a:pPr>
              <a:t>‹#›</a:t>
            </a:fld>
            <a:endParaRPr lang="ru-RU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Образ слайда 1">
            <a:extLst>
              <a:ext uri="{FF2B5EF4-FFF2-40B4-BE49-F238E27FC236}">
                <a16:creationId xmlns:a16="http://schemas.microsoft.com/office/drawing/2014/main" id="{5EB2BDD0-298C-524D-BD6A-B0F14C7C85D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698" name="Заметки 2">
            <a:extLst>
              <a:ext uri="{FF2B5EF4-FFF2-40B4-BE49-F238E27FC236}">
                <a16:creationId xmlns:a16="http://schemas.microsoft.com/office/drawing/2014/main" id="{0EAFD3ED-7525-8D47-9F3F-E0294676333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rtlCol="0" anchor="t" anchorCtr="0" compatLnSpc="1">
            <a:prstTxWarp prst="textNoShape">
              <a:avLst/>
            </a:prstTxWarp>
          </a:bodyPr>
          <a:lstStyle/>
          <a:p>
            <a:pPr rtl="0" eaLnBrk="1" hangingPunct="1">
              <a:spcBef>
                <a:spcPct val="0"/>
              </a:spcBef>
            </a:pPr>
            <a:endParaRPr lang="ru-RU" altLang="en-US"/>
          </a:p>
        </p:txBody>
      </p:sp>
      <p:sp>
        <p:nvSpPr>
          <p:cNvPr id="29699" name="Номер слайда 3">
            <a:extLst>
              <a:ext uri="{FF2B5EF4-FFF2-40B4-BE49-F238E27FC236}">
                <a16:creationId xmlns:a16="http://schemas.microsoft.com/office/drawing/2014/main" id="{0336D17D-058E-6C40-84BE-A2F4A78966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rtlCol="0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rtl="0" fontAlgn="base">
              <a:spcBef>
                <a:spcPct val="0"/>
              </a:spcBef>
              <a:spcAft>
                <a:spcPct val="0"/>
              </a:spcAft>
            </a:pPr>
            <a:fld id="{8F303196-5C5A-034D-9764-0B38F38D2FD5}" type="slidenum">
              <a:rPr lang="ru-RU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1</a:t>
            </a:fld>
            <a:endParaRPr lang="ru-RU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Образ слайда 1">
            <a:extLst>
              <a:ext uri="{FF2B5EF4-FFF2-40B4-BE49-F238E27FC236}">
                <a16:creationId xmlns:a16="http://schemas.microsoft.com/office/drawing/2014/main" id="{B16F2183-EB4E-1148-AC95-DE5C371A30D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1746" name="Заметки 2">
            <a:extLst>
              <a:ext uri="{FF2B5EF4-FFF2-40B4-BE49-F238E27FC236}">
                <a16:creationId xmlns:a16="http://schemas.microsoft.com/office/drawing/2014/main" id="{7439B6AE-4810-024F-B499-86E69433A1EB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rtlCol="0" anchor="t" anchorCtr="0" compatLnSpc="1">
            <a:prstTxWarp prst="textNoShape">
              <a:avLst/>
            </a:prstTxWarp>
          </a:bodyPr>
          <a:lstStyle/>
          <a:p>
            <a:pPr rtl="0" eaLnBrk="1" hangingPunct="1">
              <a:spcBef>
                <a:spcPct val="0"/>
              </a:spcBef>
            </a:pPr>
            <a:endParaRPr lang="ru-RU" altLang="en-US"/>
          </a:p>
        </p:txBody>
      </p:sp>
      <p:sp>
        <p:nvSpPr>
          <p:cNvPr id="31747" name="Номер слайда 3">
            <a:extLst>
              <a:ext uri="{FF2B5EF4-FFF2-40B4-BE49-F238E27FC236}">
                <a16:creationId xmlns:a16="http://schemas.microsoft.com/office/drawing/2014/main" id="{70A86763-68A0-DF4D-837B-BAEACEF9F1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rtlCol="0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rtl="0" fontAlgn="base">
              <a:spcBef>
                <a:spcPct val="0"/>
              </a:spcBef>
              <a:spcAft>
                <a:spcPct val="0"/>
              </a:spcAft>
            </a:pPr>
            <a:fld id="{CA118B47-EF0D-8A46-86C4-3F68D3BB9F77}" type="slidenum">
              <a:rPr lang="ru-RU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2</a:t>
            </a:fld>
            <a:endParaRPr lang="ru-RU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Образ слайда 1">
            <a:extLst>
              <a:ext uri="{FF2B5EF4-FFF2-40B4-BE49-F238E27FC236}">
                <a16:creationId xmlns:a16="http://schemas.microsoft.com/office/drawing/2014/main" id="{B73D5283-5B8A-254B-A368-CC1DEFECBBC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3794" name="Заметки 2">
            <a:extLst>
              <a:ext uri="{FF2B5EF4-FFF2-40B4-BE49-F238E27FC236}">
                <a16:creationId xmlns:a16="http://schemas.microsoft.com/office/drawing/2014/main" id="{31DFAFC4-B0AF-6B4E-AE3B-4BDC9017645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rtlCol="0" anchor="t" anchorCtr="0" compatLnSpc="1">
            <a:prstTxWarp prst="textNoShape">
              <a:avLst/>
            </a:prstTxWarp>
          </a:bodyPr>
          <a:lstStyle/>
          <a:p>
            <a:pPr rtl="0" eaLnBrk="1" hangingPunct="1">
              <a:spcBef>
                <a:spcPct val="0"/>
              </a:spcBef>
            </a:pPr>
            <a:endParaRPr lang="ru-RU" altLang="en-US"/>
          </a:p>
        </p:txBody>
      </p:sp>
      <p:sp>
        <p:nvSpPr>
          <p:cNvPr id="33795" name="Номер слайда 3">
            <a:extLst>
              <a:ext uri="{FF2B5EF4-FFF2-40B4-BE49-F238E27FC236}">
                <a16:creationId xmlns:a16="http://schemas.microsoft.com/office/drawing/2014/main" id="{128FC941-B660-CE40-9D68-2EF9EEDF70F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rtlCol="0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rtl="0" fontAlgn="base">
              <a:spcBef>
                <a:spcPct val="0"/>
              </a:spcBef>
              <a:spcAft>
                <a:spcPct val="0"/>
              </a:spcAft>
            </a:pPr>
            <a:fld id="{3A227BED-0C80-5740-8084-17E8648A3BC5}" type="slidenum">
              <a:rPr lang="ru-RU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3</a:t>
            </a:fld>
            <a:endParaRPr lang="ru-RU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Образ слайда 1">
            <a:extLst>
              <a:ext uri="{FF2B5EF4-FFF2-40B4-BE49-F238E27FC236}">
                <a16:creationId xmlns:a16="http://schemas.microsoft.com/office/drawing/2014/main" id="{B16F2183-EB4E-1148-AC95-DE5C371A30D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1746" name="Заметки 2">
            <a:extLst>
              <a:ext uri="{FF2B5EF4-FFF2-40B4-BE49-F238E27FC236}">
                <a16:creationId xmlns:a16="http://schemas.microsoft.com/office/drawing/2014/main" id="{7439B6AE-4810-024F-B499-86E69433A1EB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rtlCol="0" anchor="t" anchorCtr="0" compatLnSpc="1">
            <a:prstTxWarp prst="textNoShape">
              <a:avLst/>
            </a:prstTxWarp>
          </a:bodyPr>
          <a:lstStyle/>
          <a:p>
            <a:pPr rtl="0" eaLnBrk="1" hangingPunct="1">
              <a:spcBef>
                <a:spcPct val="0"/>
              </a:spcBef>
            </a:pPr>
            <a:endParaRPr lang="ru-RU" altLang="en-US"/>
          </a:p>
        </p:txBody>
      </p:sp>
      <p:sp>
        <p:nvSpPr>
          <p:cNvPr id="31747" name="Номер слайда 3">
            <a:extLst>
              <a:ext uri="{FF2B5EF4-FFF2-40B4-BE49-F238E27FC236}">
                <a16:creationId xmlns:a16="http://schemas.microsoft.com/office/drawing/2014/main" id="{70A86763-68A0-DF4D-837B-BAEACEF9F1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rtlCol="0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rtl="0" fontAlgn="base">
              <a:spcBef>
                <a:spcPct val="0"/>
              </a:spcBef>
              <a:spcAft>
                <a:spcPct val="0"/>
              </a:spcAft>
            </a:pPr>
            <a:fld id="{CA118B47-EF0D-8A46-86C4-3F68D3BB9F77}" type="slidenum">
              <a:rPr lang="ru-RU" altLang="en-US" smtClean="0"/>
              <a:pPr rtl="0" fontAlgn="base">
                <a:spcBef>
                  <a:spcPct val="0"/>
                </a:spcBef>
                <a:spcAft>
                  <a:spcPct val="0"/>
                </a:spcAft>
              </a:pPr>
              <a:t>4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42562464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Образ слайда 1">
            <a:extLst>
              <a:ext uri="{FF2B5EF4-FFF2-40B4-BE49-F238E27FC236}">
                <a16:creationId xmlns:a16="http://schemas.microsoft.com/office/drawing/2014/main" id="{5EB2BDD0-298C-524D-BD6A-B0F14C7C85D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698" name="Заметки 2">
            <a:extLst>
              <a:ext uri="{FF2B5EF4-FFF2-40B4-BE49-F238E27FC236}">
                <a16:creationId xmlns:a16="http://schemas.microsoft.com/office/drawing/2014/main" id="{0EAFD3ED-7525-8D47-9F3F-E0294676333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rtlCol="0" anchor="t" anchorCtr="0" compatLnSpc="1">
            <a:prstTxWarp prst="textNoShape">
              <a:avLst/>
            </a:prstTxWarp>
          </a:bodyPr>
          <a:lstStyle/>
          <a:p>
            <a:pPr rtl="0" eaLnBrk="1" hangingPunct="1">
              <a:spcBef>
                <a:spcPct val="0"/>
              </a:spcBef>
            </a:pPr>
            <a:endParaRPr lang="ru-RU" altLang="en-US"/>
          </a:p>
        </p:txBody>
      </p:sp>
      <p:sp>
        <p:nvSpPr>
          <p:cNvPr id="29699" name="Номер слайда 3">
            <a:extLst>
              <a:ext uri="{FF2B5EF4-FFF2-40B4-BE49-F238E27FC236}">
                <a16:creationId xmlns:a16="http://schemas.microsoft.com/office/drawing/2014/main" id="{0336D17D-058E-6C40-84BE-A2F4A78966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rtlCol="0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rtl="0" fontAlgn="base">
              <a:spcBef>
                <a:spcPct val="0"/>
              </a:spcBef>
              <a:spcAft>
                <a:spcPct val="0"/>
              </a:spcAft>
            </a:pPr>
            <a:fld id="{8F303196-5C5A-034D-9764-0B38F38D2FD5}" type="slidenum">
              <a:rPr lang="ru-RU" altLang="en-US" smtClean="0"/>
              <a:pPr rtl="0" fontAlgn="base">
                <a:spcBef>
                  <a:spcPct val="0"/>
                </a:spcBef>
                <a:spcAft>
                  <a:spcPct val="0"/>
                </a:spcAft>
              </a:pPr>
              <a:t>14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17328110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pPr rtl="0">
              <a:defRPr/>
            </a:pPr>
            <a:fld id="{093FEB98-CB2E-4ADA-B363-5C458A1FF31D}" type="datetime1">
              <a:rPr lang="ru-RU" smtClean="0"/>
              <a:t>02.05.2019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pPr rtl="0">
              <a:defRPr/>
            </a:pPr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pPr rtl="0">
              <a:defRPr/>
            </a:pPr>
            <a:fld id="{484B6B05-D73D-1A49-8C93-5682AA188607}" type="slidenum">
              <a:rPr lang="ru-RU" smtClean="0"/>
              <a:pPr>
                <a:defRPr/>
              </a:pPr>
              <a:t>‹#›</a:t>
            </a:fld>
            <a:endParaRPr lang="ru-RU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4559935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>
              <a:defRPr/>
            </a:pPr>
            <a:fld id="{093FEB98-CB2E-4ADA-B363-5C458A1FF31D}" type="datetime1">
              <a:rPr lang="ru-RU" smtClean="0"/>
              <a:t>02.05.2019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>
              <a:defRPr/>
            </a:pPr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>
              <a:defRPr/>
            </a:pPr>
            <a:fld id="{484B6B05-D73D-1A49-8C93-5682AA188607}" type="slidenum">
              <a:rPr lang="ru-RU" smtClean="0"/>
              <a:pPr>
                <a:defRPr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49324459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>
              <a:defRPr/>
            </a:pPr>
            <a:fld id="{093FEB98-CB2E-4ADA-B363-5C458A1FF31D}" type="datetime1">
              <a:rPr lang="ru-RU" smtClean="0"/>
              <a:t>02.05.2019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>
              <a:defRPr/>
            </a:pPr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>
              <a:defRPr/>
            </a:pPr>
            <a:fld id="{484B6B05-D73D-1A49-8C93-5682AA188607}" type="slidenum">
              <a:rPr lang="ru-RU" smtClean="0"/>
              <a:pPr>
                <a:defRPr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70529375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Титульный слайд, вариант 1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B5E6520E-2CCF-A84A-B040-7E326394690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3000"/>
                </a:schemeClr>
              </a:gs>
              <a:gs pos="100000">
                <a:schemeClr val="accent5">
                  <a:lumMod val="50000"/>
                  <a:alpha val="8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Овал 4">
            <a:extLst>
              <a:ext uri="{FF2B5EF4-FFF2-40B4-BE49-F238E27FC236}">
                <a16:creationId xmlns:a16="http://schemas.microsoft.com/office/drawing/2014/main" id="{5EC5C60C-DA96-9941-8768-7A13FD301352}"/>
              </a:ext>
            </a:extLst>
          </p:cNvPr>
          <p:cNvSpPr/>
          <p:nvPr userDrawn="1"/>
        </p:nvSpPr>
        <p:spPr>
          <a:xfrm>
            <a:off x="3351213" y="700088"/>
            <a:ext cx="5489575" cy="5457825"/>
          </a:xfrm>
          <a:prstGeom prst="ellipse">
            <a:avLst/>
          </a:prstGeom>
          <a:solidFill>
            <a:schemeClr val="tx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448EF677-8D00-E24F-94C5-F01E3BF9186F}"/>
              </a:ext>
            </a:extLst>
          </p:cNvPr>
          <p:cNvGrpSpPr/>
          <p:nvPr userDrawn="1"/>
        </p:nvGrpSpPr>
        <p:grpSpPr>
          <a:xfrm>
            <a:off x="5703147" y="3346450"/>
            <a:ext cx="785707" cy="192088"/>
            <a:chOff x="5696373" y="3346450"/>
            <a:chExt cx="785707" cy="192088"/>
          </a:xfrm>
        </p:grpSpPr>
        <p:sp>
          <p:nvSpPr>
            <p:cNvPr id="6" name="Овал 5">
              <a:extLst>
                <a:ext uri="{FF2B5EF4-FFF2-40B4-BE49-F238E27FC236}">
                  <a16:creationId xmlns:a16="http://schemas.microsoft.com/office/drawing/2014/main" id="{87D127DC-5439-7542-9F22-AB75514DF8A2}"/>
                </a:ext>
              </a:extLst>
            </p:cNvPr>
            <p:cNvSpPr/>
            <p:nvPr userDrawn="1"/>
          </p:nvSpPr>
          <p:spPr>
            <a:xfrm>
              <a:off x="5994135" y="3346450"/>
              <a:ext cx="191030" cy="19208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dirty="0"/>
            </a:p>
          </p:txBody>
        </p:sp>
        <p:sp>
          <p:nvSpPr>
            <p:cNvPr id="7" name="Овал 6">
              <a:extLst>
                <a:ext uri="{FF2B5EF4-FFF2-40B4-BE49-F238E27FC236}">
                  <a16:creationId xmlns:a16="http://schemas.microsoft.com/office/drawing/2014/main" id="{255F9312-4008-4345-B887-EE3FEA6CFEAE}"/>
                </a:ext>
              </a:extLst>
            </p:cNvPr>
            <p:cNvSpPr/>
            <p:nvPr userDrawn="1"/>
          </p:nvSpPr>
          <p:spPr>
            <a:xfrm>
              <a:off x="6288088" y="3346450"/>
              <a:ext cx="193992" cy="19208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dirty="0"/>
            </a:p>
          </p:txBody>
        </p:sp>
        <p:sp>
          <p:nvSpPr>
            <p:cNvPr id="8" name="Овал 7">
              <a:extLst>
                <a:ext uri="{FF2B5EF4-FFF2-40B4-BE49-F238E27FC236}">
                  <a16:creationId xmlns:a16="http://schemas.microsoft.com/office/drawing/2014/main" id="{9CB9E724-D0EE-C746-8056-C90723D0ECBA}"/>
                </a:ext>
              </a:extLst>
            </p:cNvPr>
            <p:cNvSpPr/>
            <p:nvPr userDrawn="1"/>
          </p:nvSpPr>
          <p:spPr>
            <a:xfrm>
              <a:off x="5696373" y="3346450"/>
              <a:ext cx="194840" cy="19208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dirty="0"/>
            </a:p>
          </p:txBody>
        </p:sp>
      </p:grp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4095806" y="1675328"/>
            <a:ext cx="4000388" cy="1332242"/>
          </a:xfrm>
        </p:spPr>
        <p:txBody>
          <a:bodyPr rtlCol="0">
            <a:noAutofit/>
          </a:bodyPr>
          <a:lstStyle>
            <a:lvl1pPr algn="ctr">
              <a:defRPr sz="4200" b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3696473" y="3862276"/>
            <a:ext cx="4763716" cy="709724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sz="2200" i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-RU"/>
              <a:t>Образец подзаголовка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75691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Титульный слайд, вариант 2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E13AC31F-52A9-C448-A1DF-63E7D0E17D56}"/>
              </a:ext>
            </a:extLst>
          </p:cNvPr>
          <p:cNvSpPr/>
          <p:nvPr userDrawn="1"/>
        </p:nvSpPr>
        <p:spPr>
          <a:xfrm>
            <a:off x="398463" y="381000"/>
            <a:ext cx="11430000" cy="6096000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3000"/>
                </a:schemeClr>
              </a:gs>
              <a:gs pos="100000">
                <a:schemeClr val="accent5">
                  <a:lumMod val="50000"/>
                  <a:alpha val="8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508000" y="715633"/>
            <a:ext cx="11125200" cy="584789"/>
          </a:xfrm>
        </p:spPr>
        <p:txBody>
          <a:bodyPr rtlCol="0">
            <a:noAutofit/>
          </a:bodyPr>
          <a:lstStyle>
            <a:lvl1pPr marL="228600" algn="l">
              <a:defRPr sz="4200" b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-1" y="1635053"/>
            <a:ext cx="9547725" cy="841248"/>
          </a:xfrm>
          <a:solidFill>
            <a:schemeClr val="tx1"/>
          </a:solidFill>
          <a:ln>
            <a:noFill/>
          </a:ln>
        </p:spPr>
        <p:txBody>
          <a:bodyPr rtlCol="0" anchor="ctr">
            <a:noAutofit/>
          </a:bodyPr>
          <a:lstStyle>
            <a:lvl1pPr marL="640080" indent="0" algn="l">
              <a:buNone/>
              <a:defRPr sz="2800" i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-RU"/>
              <a:t>Образец подзаголовка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55911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Слайд с контуром, вариант 1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C183CF7-6CD8-3441-9A59-3867AE608C2B}"/>
              </a:ext>
            </a:extLst>
          </p:cNvPr>
          <p:cNvSpPr/>
          <p:nvPr userDrawn="1"/>
        </p:nvSpPr>
        <p:spPr>
          <a:xfrm>
            <a:off x="541338" y="390525"/>
            <a:ext cx="11125200" cy="6097588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3000"/>
                </a:schemeClr>
              </a:gs>
              <a:gs pos="100000">
                <a:schemeClr val="accent5">
                  <a:lumMod val="50000"/>
                  <a:alpha val="8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Овал 9">
            <a:extLst>
              <a:ext uri="{FF2B5EF4-FFF2-40B4-BE49-F238E27FC236}">
                <a16:creationId xmlns:a16="http://schemas.microsoft.com/office/drawing/2014/main" id="{96CE3C0D-1B0D-3240-98E1-7C9A277F7935}"/>
              </a:ext>
            </a:extLst>
          </p:cNvPr>
          <p:cNvSpPr/>
          <p:nvPr userDrawn="1"/>
        </p:nvSpPr>
        <p:spPr>
          <a:xfrm>
            <a:off x="3503613" y="2833688"/>
            <a:ext cx="60325" cy="46037"/>
          </a:xfrm>
          <a:prstGeom prst="ellipse">
            <a:avLst/>
          </a:prstGeom>
          <a:solidFill>
            <a:srgbClr val="9B9B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sp>
        <p:nvSpPr>
          <p:cNvPr id="11" name="Овал 10">
            <a:extLst>
              <a:ext uri="{FF2B5EF4-FFF2-40B4-BE49-F238E27FC236}">
                <a16:creationId xmlns:a16="http://schemas.microsoft.com/office/drawing/2014/main" id="{00A5CAE6-CBA2-FC49-82F7-D847EBE3EA63}"/>
              </a:ext>
            </a:extLst>
          </p:cNvPr>
          <p:cNvSpPr/>
          <p:nvPr userDrawn="1"/>
        </p:nvSpPr>
        <p:spPr>
          <a:xfrm>
            <a:off x="3606800" y="2833688"/>
            <a:ext cx="61913" cy="46037"/>
          </a:xfrm>
          <a:prstGeom prst="ellipse">
            <a:avLst/>
          </a:prstGeom>
          <a:solidFill>
            <a:srgbClr val="9B9B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sp>
        <p:nvSpPr>
          <p:cNvPr id="12" name="Овал 11">
            <a:extLst>
              <a:ext uri="{FF2B5EF4-FFF2-40B4-BE49-F238E27FC236}">
                <a16:creationId xmlns:a16="http://schemas.microsoft.com/office/drawing/2014/main" id="{C706A284-BA80-5F45-9123-71EE52CAA741}"/>
              </a:ext>
            </a:extLst>
          </p:cNvPr>
          <p:cNvSpPr/>
          <p:nvPr userDrawn="1"/>
        </p:nvSpPr>
        <p:spPr>
          <a:xfrm>
            <a:off x="3397250" y="2833688"/>
            <a:ext cx="61913" cy="46037"/>
          </a:xfrm>
          <a:prstGeom prst="ellipse">
            <a:avLst/>
          </a:prstGeom>
          <a:solidFill>
            <a:srgbClr val="9B9B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sp>
        <p:nvSpPr>
          <p:cNvPr id="14" name="Овал 13">
            <a:extLst>
              <a:ext uri="{FF2B5EF4-FFF2-40B4-BE49-F238E27FC236}">
                <a16:creationId xmlns:a16="http://schemas.microsoft.com/office/drawing/2014/main" id="{882EC0BD-2A54-9944-8ACD-EB06ED78EF06}"/>
              </a:ext>
            </a:extLst>
          </p:cNvPr>
          <p:cNvSpPr/>
          <p:nvPr userDrawn="1"/>
        </p:nvSpPr>
        <p:spPr>
          <a:xfrm>
            <a:off x="6604000" y="2833688"/>
            <a:ext cx="61913" cy="46037"/>
          </a:xfrm>
          <a:prstGeom prst="ellipse">
            <a:avLst/>
          </a:prstGeom>
          <a:solidFill>
            <a:srgbClr val="9B9B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sp>
        <p:nvSpPr>
          <p:cNvPr id="15" name="Овал 14">
            <a:extLst>
              <a:ext uri="{FF2B5EF4-FFF2-40B4-BE49-F238E27FC236}">
                <a16:creationId xmlns:a16="http://schemas.microsoft.com/office/drawing/2014/main" id="{A5831615-C365-2446-B852-770DA000D06A}"/>
              </a:ext>
            </a:extLst>
          </p:cNvPr>
          <p:cNvSpPr/>
          <p:nvPr userDrawn="1"/>
        </p:nvSpPr>
        <p:spPr>
          <a:xfrm>
            <a:off x="6710363" y="2833688"/>
            <a:ext cx="60325" cy="46037"/>
          </a:xfrm>
          <a:prstGeom prst="ellipse">
            <a:avLst/>
          </a:prstGeom>
          <a:solidFill>
            <a:srgbClr val="9B9B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sp>
        <p:nvSpPr>
          <p:cNvPr id="16" name="Овал 15">
            <a:extLst>
              <a:ext uri="{FF2B5EF4-FFF2-40B4-BE49-F238E27FC236}">
                <a16:creationId xmlns:a16="http://schemas.microsoft.com/office/drawing/2014/main" id="{D6AE0C90-A9C7-5F40-970E-C6FBCD1CF140}"/>
              </a:ext>
            </a:extLst>
          </p:cNvPr>
          <p:cNvSpPr/>
          <p:nvPr userDrawn="1"/>
        </p:nvSpPr>
        <p:spPr>
          <a:xfrm>
            <a:off x="6500813" y="2833688"/>
            <a:ext cx="58737" cy="46037"/>
          </a:xfrm>
          <a:prstGeom prst="ellipse">
            <a:avLst/>
          </a:prstGeom>
          <a:solidFill>
            <a:srgbClr val="9B9B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sp>
        <p:nvSpPr>
          <p:cNvPr id="17" name="Овал 16">
            <a:extLst>
              <a:ext uri="{FF2B5EF4-FFF2-40B4-BE49-F238E27FC236}">
                <a16:creationId xmlns:a16="http://schemas.microsoft.com/office/drawing/2014/main" id="{344AA589-0B05-9147-B459-2A8AA9F2728C}"/>
              </a:ext>
            </a:extLst>
          </p:cNvPr>
          <p:cNvSpPr/>
          <p:nvPr userDrawn="1"/>
        </p:nvSpPr>
        <p:spPr>
          <a:xfrm>
            <a:off x="9736138" y="2833688"/>
            <a:ext cx="61912" cy="46037"/>
          </a:xfrm>
          <a:prstGeom prst="ellipse">
            <a:avLst/>
          </a:prstGeom>
          <a:solidFill>
            <a:srgbClr val="9B9B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sp>
        <p:nvSpPr>
          <p:cNvPr id="18" name="Овал 17">
            <a:extLst>
              <a:ext uri="{FF2B5EF4-FFF2-40B4-BE49-F238E27FC236}">
                <a16:creationId xmlns:a16="http://schemas.microsoft.com/office/drawing/2014/main" id="{F5604EB2-3996-1C46-9ACF-737F9705C921}"/>
              </a:ext>
            </a:extLst>
          </p:cNvPr>
          <p:cNvSpPr/>
          <p:nvPr userDrawn="1"/>
        </p:nvSpPr>
        <p:spPr>
          <a:xfrm>
            <a:off x="9842500" y="2833688"/>
            <a:ext cx="58738" cy="46037"/>
          </a:xfrm>
          <a:prstGeom prst="ellipse">
            <a:avLst/>
          </a:prstGeom>
          <a:solidFill>
            <a:srgbClr val="9B9B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sp>
        <p:nvSpPr>
          <p:cNvPr id="20" name="Овал 19">
            <a:extLst>
              <a:ext uri="{FF2B5EF4-FFF2-40B4-BE49-F238E27FC236}">
                <a16:creationId xmlns:a16="http://schemas.microsoft.com/office/drawing/2014/main" id="{9B54A111-0E40-DA44-A4C5-EBD1069315F8}"/>
              </a:ext>
            </a:extLst>
          </p:cNvPr>
          <p:cNvSpPr/>
          <p:nvPr userDrawn="1"/>
        </p:nvSpPr>
        <p:spPr>
          <a:xfrm>
            <a:off x="9631363" y="2833688"/>
            <a:ext cx="60325" cy="46037"/>
          </a:xfrm>
          <a:prstGeom prst="ellipse">
            <a:avLst/>
          </a:prstGeom>
          <a:solidFill>
            <a:srgbClr val="9B9B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sp>
        <p:nvSpPr>
          <p:cNvPr id="21" name="Овал 20">
            <a:extLst>
              <a:ext uri="{FF2B5EF4-FFF2-40B4-BE49-F238E27FC236}">
                <a16:creationId xmlns:a16="http://schemas.microsoft.com/office/drawing/2014/main" id="{6E7B3ADB-AC37-BD43-8F32-8D4149E461C0}"/>
              </a:ext>
            </a:extLst>
          </p:cNvPr>
          <p:cNvSpPr/>
          <p:nvPr userDrawn="1"/>
        </p:nvSpPr>
        <p:spPr>
          <a:xfrm>
            <a:off x="3503613" y="5505450"/>
            <a:ext cx="60325" cy="46038"/>
          </a:xfrm>
          <a:prstGeom prst="ellipse">
            <a:avLst/>
          </a:prstGeom>
          <a:solidFill>
            <a:srgbClr val="9B9B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sp>
        <p:nvSpPr>
          <p:cNvPr id="22" name="Овал 21">
            <a:extLst>
              <a:ext uri="{FF2B5EF4-FFF2-40B4-BE49-F238E27FC236}">
                <a16:creationId xmlns:a16="http://schemas.microsoft.com/office/drawing/2014/main" id="{87136EFC-543F-2C42-88D7-AD534D22CF48}"/>
              </a:ext>
            </a:extLst>
          </p:cNvPr>
          <p:cNvSpPr/>
          <p:nvPr userDrawn="1"/>
        </p:nvSpPr>
        <p:spPr>
          <a:xfrm>
            <a:off x="3606800" y="5505450"/>
            <a:ext cx="61913" cy="46038"/>
          </a:xfrm>
          <a:prstGeom prst="ellipse">
            <a:avLst/>
          </a:prstGeom>
          <a:solidFill>
            <a:srgbClr val="9B9B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sp>
        <p:nvSpPr>
          <p:cNvPr id="24" name="Овал 23">
            <a:extLst>
              <a:ext uri="{FF2B5EF4-FFF2-40B4-BE49-F238E27FC236}">
                <a16:creationId xmlns:a16="http://schemas.microsoft.com/office/drawing/2014/main" id="{E93B2E69-5C75-564D-A308-D180A3903B23}"/>
              </a:ext>
            </a:extLst>
          </p:cNvPr>
          <p:cNvSpPr/>
          <p:nvPr userDrawn="1"/>
        </p:nvSpPr>
        <p:spPr>
          <a:xfrm>
            <a:off x="3397250" y="5505450"/>
            <a:ext cx="61913" cy="46038"/>
          </a:xfrm>
          <a:prstGeom prst="ellipse">
            <a:avLst/>
          </a:prstGeom>
          <a:solidFill>
            <a:srgbClr val="9B9B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sp>
        <p:nvSpPr>
          <p:cNvPr id="25" name="Овал 24">
            <a:extLst>
              <a:ext uri="{FF2B5EF4-FFF2-40B4-BE49-F238E27FC236}">
                <a16:creationId xmlns:a16="http://schemas.microsoft.com/office/drawing/2014/main" id="{ED9FDF74-1C7F-334F-9A68-ADE646758E1C}"/>
              </a:ext>
            </a:extLst>
          </p:cNvPr>
          <p:cNvSpPr/>
          <p:nvPr userDrawn="1"/>
        </p:nvSpPr>
        <p:spPr>
          <a:xfrm>
            <a:off x="6604000" y="5505450"/>
            <a:ext cx="61913" cy="46038"/>
          </a:xfrm>
          <a:prstGeom prst="ellipse">
            <a:avLst/>
          </a:prstGeom>
          <a:solidFill>
            <a:srgbClr val="9B9B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sp>
        <p:nvSpPr>
          <p:cNvPr id="26" name="Овал 25">
            <a:extLst>
              <a:ext uri="{FF2B5EF4-FFF2-40B4-BE49-F238E27FC236}">
                <a16:creationId xmlns:a16="http://schemas.microsoft.com/office/drawing/2014/main" id="{FE37FD00-9F73-C149-804D-E2BDEF046768}"/>
              </a:ext>
            </a:extLst>
          </p:cNvPr>
          <p:cNvSpPr/>
          <p:nvPr userDrawn="1"/>
        </p:nvSpPr>
        <p:spPr>
          <a:xfrm>
            <a:off x="6710363" y="5505450"/>
            <a:ext cx="60325" cy="46038"/>
          </a:xfrm>
          <a:prstGeom prst="ellipse">
            <a:avLst/>
          </a:prstGeom>
          <a:solidFill>
            <a:srgbClr val="9B9B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sp>
        <p:nvSpPr>
          <p:cNvPr id="27" name="Овал 26">
            <a:extLst>
              <a:ext uri="{FF2B5EF4-FFF2-40B4-BE49-F238E27FC236}">
                <a16:creationId xmlns:a16="http://schemas.microsoft.com/office/drawing/2014/main" id="{E99D0A55-E8F8-824F-8E68-EAAA98F79FBD}"/>
              </a:ext>
            </a:extLst>
          </p:cNvPr>
          <p:cNvSpPr/>
          <p:nvPr userDrawn="1"/>
        </p:nvSpPr>
        <p:spPr>
          <a:xfrm>
            <a:off x="6500813" y="5505450"/>
            <a:ext cx="58737" cy="46038"/>
          </a:xfrm>
          <a:prstGeom prst="ellipse">
            <a:avLst/>
          </a:prstGeom>
          <a:solidFill>
            <a:srgbClr val="9B9B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sp>
        <p:nvSpPr>
          <p:cNvPr id="29" name="Овал 28">
            <a:extLst>
              <a:ext uri="{FF2B5EF4-FFF2-40B4-BE49-F238E27FC236}">
                <a16:creationId xmlns:a16="http://schemas.microsoft.com/office/drawing/2014/main" id="{8B5C7976-0B8C-9E41-B9A3-D61BCC2CEBDD}"/>
              </a:ext>
            </a:extLst>
          </p:cNvPr>
          <p:cNvSpPr/>
          <p:nvPr userDrawn="1"/>
        </p:nvSpPr>
        <p:spPr>
          <a:xfrm>
            <a:off x="9736138" y="5505450"/>
            <a:ext cx="61912" cy="46038"/>
          </a:xfrm>
          <a:prstGeom prst="ellipse">
            <a:avLst/>
          </a:prstGeom>
          <a:solidFill>
            <a:srgbClr val="9B9B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sp>
        <p:nvSpPr>
          <p:cNvPr id="30" name="Овал 29">
            <a:extLst>
              <a:ext uri="{FF2B5EF4-FFF2-40B4-BE49-F238E27FC236}">
                <a16:creationId xmlns:a16="http://schemas.microsoft.com/office/drawing/2014/main" id="{760B51DC-FE13-4E49-A78C-BF5A2B9C6086}"/>
              </a:ext>
            </a:extLst>
          </p:cNvPr>
          <p:cNvSpPr/>
          <p:nvPr userDrawn="1"/>
        </p:nvSpPr>
        <p:spPr>
          <a:xfrm>
            <a:off x="9842500" y="5505450"/>
            <a:ext cx="58738" cy="46038"/>
          </a:xfrm>
          <a:prstGeom prst="ellipse">
            <a:avLst/>
          </a:prstGeom>
          <a:solidFill>
            <a:srgbClr val="9B9B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sp>
        <p:nvSpPr>
          <p:cNvPr id="31" name="Овал 30">
            <a:extLst>
              <a:ext uri="{FF2B5EF4-FFF2-40B4-BE49-F238E27FC236}">
                <a16:creationId xmlns:a16="http://schemas.microsoft.com/office/drawing/2014/main" id="{6AFB3094-E1B9-CF47-B56B-50E35397FA31}"/>
              </a:ext>
            </a:extLst>
          </p:cNvPr>
          <p:cNvSpPr/>
          <p:nvPr userDrawn="1"/>
        </p:nvSpPr>
        <p:spPr>
          <a:xfrm>
            <a:off x="9631363" y="5505450"/>
            <a:ext cx="60325" cy="46038"/>
          </a:xfrm>
          <a:prstGeom prst="ellipse">
            <a:avLst/>
          </a:prstGeom>
          <a:solidFill>
            <a:srgbClr val="9B9B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sp>
        <p:nvSpPr>
          <p:cNvPr id="32" name="Овал 31">
            <a:extLst>
              <a:ext uri="{FF2B5EF4-FFF2-40B4-BE49-F238E27FC236}">
                <a16:creationId xmlns:a16="http://schemas.microsoft.com/office/drawing/2014/main" id="{989A109A-17E3-AE48-A89B-9166F226F9FA}"/>
              </a:ext>
            </a:extLst>
          </p:cNvPr>
          <p:cNvSpPr/>
          <p:nvPr userDrawn="1"/>
        </p:nvSpPr>
        <p:spPr>
          <a:xfrm>
            <a:off x="2311400" y="3659188"/>
            <a:ext cx="2408238" cy="2393950"/>
          </a:xfrm>
          <a:prstGeom prst="ellipse">
            <a:avLst/>
          </a:prstGeom>
          <a:solidFill>
            <a:schemeClr val="tx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sp>
        <p:nvSpPr>
          <p:cNvPr id="33" name="Овал 32">
            <a:extLst>
              <a:ext uri="{FF2B5EF4-FFF2-40B4-BE49-F238E27FC236}">
                <a16:creationId xmlns:a16="http://schemas.microsoft.com/office/drawing/2014/main" id="{9B76505E-7264-034D-B57A-3F46EFB53CED}"/>
              </a:ext>
            </a:extLst>
          </p:cNvPr>
          <p:cNvSpPr/>
          <p:nvPr userDrawn="1"/>
        </p:nvSpPr>
        <p:spPr>
          <a:xfrm>
            <a:off x="5416550" y="3659188"/>
            <a:ext cx="2408238" cy="2393950"/>
          </a:xfrm>
          <a:prstGeom prst="ellipse">
            <a:avLst/>
          </a:prstGeom>
          <a:solidFill>
            <a:schemeClr val="tx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sp>
        <p:nvSpPr>
          <p:cNvPr id="35" name="Овал 34">
            <a:extLst>
              <a:ext uri="{FF2B5EF4-FFF2-40B4-BE49-F238E27FC236}">
                <a16:creationId xmlns:a16="http://schemas.microsoft.com/office/drawing/2014/main" id="{795A3A19-4E1E-A741-8BE9-432894F50D43}"/>
              </a:ext>
            </a:extLst>
          </p:cNvPr>
          <p:cNvSpPr/>
          <p:nvPr userDrawn="1"/>
        </p:nvSpPr>
        <p:spPr>
          <a:xfrm>
            <a:off x="2311400" y="836613"/>
            <a:ext cx="2408238" cy="2393950"/>
          </a:xfrm>
          <a:prstGeom prst="ellipse">
            <a:avLst/>
          </a:prstGeom>
          <a:solidFill>
            <a:schemeClr val="tx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sp>
        <p:nvSpPr>
          <p:cNvPr id="36" name="Овал 35">
            <a:extLst>
              <a:ext uri="{FF2B5EF4-FFF2-40B4-BE49-F238E27FC236}">
                <a16:creationId xmlns:a16="http://schemas.microsoft.com/office/drawing/2014/main" id="{7C067705-75FA-F043-AECC-2E157E73C1EE}"/>
              </a:ext>
            </a:extLst>
          </p:cNvPr>
          <p:cNvSpPr/>
          <p:nvPr userDrawn="1"/>
        </p:nvSpPr>
        <p:spPr>
          <a:xfrm>
            <a:off x="8545513" y="3659188"/>
            <a:ext cx="2408237" cy="2393950"/>
          </a:xfrm>
          <a:prstGeom prst="ellipse">
            <a:avLst/>
          </a:prstGeom>
          <a:solidFill>
            <a:schemeClr val="tx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sp>
        <p:nvSpPr>
          <p:cNvPr id="37" name="Овал 36">
            <a:extLst>
              <a:ext uri="{FF2B5EF4-FFF2-40B4-BE49-F238E27FC236}">
                <a16:creationId xmlns:a16="http://schemas.microsoft.com/office/drawing/2014/main" id="{7BD266AD-9346-5D44-B70D-EC0556C9B06E}"/>
              </a:ext>
            </a:extLst>
          </p:cNvPr>
          <p:cNvSpPr/>
          <p:nvPr userDrawn="1"/>
        </p:nvSpPr>
        <p:spPr>
          <a:xfrm>
            <a:off x="5416550" y="836613"/>
            <a:ext cx="2408238" cy="2393950"/>
          </a:xfrm>
          <a:prstGeom prst="ellipse">
            <a:avLst/>
          </a:prstGeom>
          <a:solidFill>
            <a:schemeClr val="tx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sp>
        <p:nvSpPr>
          <p:cNvPr id="39" name="Овал 38">
            <a:extLst>
              <a:ext uri="{FF2B5EF4-FFF2-40B4-BE49-F238E27FC236}">
                <a16:creationId xmlns:a16="http://schemas.microsoft.com/office/drawing/2014/main" id="{A85E8EE4-C239-1743-880A-1AE574F4DE36}"/>
              </a:ext>
            </a:extLst>
          </p:cNvPr>
          <p:cNvSpPr/>
          <p:nvPr userDrawn="1"/>
        </p:nvSpPr>
        <p:spPr>
          <a:xfrm>
            <a:off x="8545513" y="836613"/>
            <a:ext cx="2408237" cy="2393950"/>
          </a:xfrm>
          <a:prstGeom prst="ellipse">
            <a:avLst/>
          </a:prstGeom>
          <a:solidFill>
            <a:schemeClr val="tx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 rot="16200000">
            <a:off x="-1691409" y="3039142"/>
            <a:ext cx="6096000" cy="779719"/>
          </a:xfrm>
        </p:spPr>
        <p:txBody>
          <a:bodyPr rtlCol="0">
            <a:noAutofit/>
          </a:bodyPr>
          <a:lstStyle>
            <a:lvl1pPr marL="0" algn="ctr">
              <a:defRPr sz="3800" b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13" name="Текст 4"/>
          <p:cNvSpPr>
            <a:spLocks noGrp="1"/>
          </p:cNvSpPr>
          <p:nvPr>
            <p:ph type="body" sz="quarter" idx="16"/>
          </p:nvPr>
        </p:nvSpPr>
        <p:spPr>
          <a:xfrm>
            <a:off x="2410691" y="1472944"/>
            <a:ext cx="2161309" cy="1094509"/>
          </a:xfrm>
        </p:spPr>
        <p:txBody>
          <a:bodyPr rtlCol="0" anchor="ctr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2400" b="1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19" name="Текст 4"/>
          <p:cNvSpPr>
            <a:spLocks noGrp="1"/>
          </p:cNvSpPr>
          <p:nvPr>
            <p:ph type="body" sz="quarter" idx="17"/>
          </p:nvPr>
        </p:nvSpPr>
        <p:spPr>
          <a:xfrm>
            <a:off x="5512424" y="1472944"/>
            <a:ext cx="2161309" cy="1094509"/>
          </a:xfrm>
        </p:spPr>
        <p:txBody>
          <a:bodyPr rtlCol="0" anchor="ctr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2400" b="1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23" name="Текст 4"/>
          <p:cNvSpPr>
            <a:spLocks noGrp="1"/>
          </p:cNvSpPr>
          <p:nvPr>
            <p:ph type="body" sz="quarter" idx="18"/>
          </p:nvPr>
        </p:nvSpPr>
        <p:spPr>
          <a:xfrm>
            <a:off x="8644794" y="1472944"/>
            <a:ext cx="2161309" cy="1094509"/>
          </a:xfrm>
        </p:spPr>
        <p:txBody>
          <a:bodyPr rtlCol="0" anchor="ctr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2400" b="1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38" name="Текст 4"/>
          <p:cNvSpPr>
            <a:spLocks noGrp="1"/>
          </p:cNvSpPr>
          <p:nvPr>
            <p:ph type="body" sz="quarter" idx="21"/>
          </p:nvPr>
        </p:nvSpPr>
        <p:spPr>
          <a:xfrm>
            <a:off x="8644794" y="4294909"/>
            <a:ext cx="2161309" cy="1094509"/>
          </a:xfrm>
        </p:spPr>
        <p:txBody>
          <a:bodyPr rtlCol="0" anchor="ctr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2400" b="1" baseline="0">
                <a:solidFill>
                  <a:schemeClr val="bg1"/>
                </a:solidFill>
                <a:latin typeface="+mn-lt"/>
                <a:cs typeface="Glegoo" pitchFamily="2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34" name="Текст 4"/>
          <p:cNvSpPr>
            <a:spLocks noGrp="1"/>
          </p:cNvSpPr>
          <p:nvPr>
            <p:ph type="body" sz="quarter" idx="20"/>
          </p:nvPr>
        </p:nvSpPr>
        <p:spPr>
          <a:xfrm>
            <a:off x="5512424" y="4294909"/>
            <a:ext cx="2161309" cy="1094509"/>
          </a:xfrm>
        </p:spPr>
        <p:txBody>
          <a:bodyPr rtlCol="0" anchor="ctr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2400" b="1" baseline="0">
                <a:solidFill>
                  <a:schemeClr val="bg1"/>
                </a:solidFill>
                <a:latin typeface="+mn-lt"/>
                <a:cs typeface="Glegoo" pitchFamily="2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28" name="Текст 4"/>
          <p:cNvSpPr>
            <a:spLocks noGrp="1"/>
          </p:cNvSpPr>
          <p:nvPr>
            <p:ph type="body" sz="quarter" idx="19"/>
          </p:nvPr>
        </p:nvSpPr>
        <p:spPr>
          <a:xfrm>
            <a:off x="2410691" y="4294909"/>
            <a:ext cx="2161309" cy="1094509"/>
          </a:xfrm>
        </p:spPr>
        <p:txBody>
          <a:bodyPr rtlCol="0" anchor="ctr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2400" b="1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1046575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500"/>
                            </p:stCondLst>
                            <p:childTnLst>
                              <p:par>
                                <p:cTn id="9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1000"/>
                            </p:stCondLst>
                            <p:childTnLst>
                              <p:par>
                                <p:cTn id="10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1500"/>
                            </p:stCondLst>
                            <p:childTnLst>
                              <p:par>
                                <p:cTn id="10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2500"/>
                            </p:stCondLst>
                            <p:childTnLst>
                              <p:par>
                                <p:cTn id="12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3000"/>
                            </p:stCondLst>
                            <p:childTnLst>
                              <p:par>
                                <p:cTn id="12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20" grpId="0" animBg="1"/>
      <p:bldP spid="21" grpId="0" animBg="1"/>
      <p:bldP spid="22" grpId="0" animBg="1"/>
      <p:bldP spid="24" grpId="0" animBg="1"/>
      <p:bldP spid="25" grpId="0" animBg="1"/>
      <p:bldP spid="26" grpId="0" animBg="1"/>
      <p:bldP spid="27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5" grpId="0" animBg="1"/>
      <p:bldP spid="36" grpId="0" animBg="1"/>
      <p:bldP spid="37" grpId="0" animBg="1"/>
      <p:bldP spid="39" grpId="0" animBg="1"/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макет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C8FEB73F-1A3E-394A-AA59-620BB482D3AD}"/>
              </a:ext>
            </a:extLst>
          </p:cNvPr>
          <p:cNvSpPr/>
          <p:nvPr userDrawn="1"/>
        </p:nvSpPr>
        <p:spPr>
          <a:xfrm>
            <a:off x="398463" y="1692275"/>
            <a:ext cx="11430000" cy="4784725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3000"/>
                </a:schemeClr>
              </a:gs>
              <a:gs pos="100000">
                <a:schemeClr val="accent5">
                  <a:lumMod val="50000"/>
                  <a:alpha val="8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A14A5D69-7F02-4A46-B9BB-35EF24D95F74}"/>
              </a:ext>
            </a:extLst>
          </p:cNvPr>
          <p:cNvSpPr/>
          <p:nvPr userDrawn="1"/>
        </p:nvSpPr>
        <p:spPr>
          <a:xfrm>
            <a:off x="398463" y="393700"/>
            <a:ext cx="11430000" cy="1298575"/>
          </a:xfrm>
          <a:prstGeom prst="rect">
            <a:avLst/>
          </a:prstGeom>
          <a:solidFill>
            <a:schemeClr val="tx1">
              <a:alpha val="9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17" name="Полилиния 8">
            <a:extLst>
              <a:ext uri="{FF2B5EF4-FFF2-40B4-BE49-F238E27FC236}">
                <a16:creationId xmlns:a16="http://schemas.microsoft.com/office/drawing/2014/main" id="{96D10121-2170-DB42-A21F-4C57A7B80790}"/>
              </a:ext>
            </a:extLst>
          </p:cNvPr>
          <p:cNvSpPr>
            <a:spLocks/>
          </p:cNvSpPr>
          <p:nvPr userDrawn="1"/>
        </p:nvSpPr>
        <p:spPr bwMode="auto">
          <a:xfrm>
            <a:off x="1211263" y="2422525"/>
            <a:ext cx="503237" cy="481013"/>
          </a:xfrm>
          <a:custGeom>
            <a:avLst/>
            <a:gdLst>
              <a:gd name="T0" fmla="*/ 180818334 w 1691"/>
              <a:gd name="T1" fmla="*/ 65990893 h 1610"/>
              <a:gd name="T2" fmla="*/ 111700816 w 1691"/>
              <a:gd name="T3" fmla="*/ 65990893 h 1610"/>
              <a:gd name="T4" fmla="*/ 90730244 w 1691"/>
              <a:gd name="T5" fmla="*/ 0 h 1610"/>
              <a:gd name="T6" fmla="*/ 69010690 w 1691"/>
              <a:gd name="T7" fmla="*/ 65668372 h 1610"/>
              <a:gd name="T8" fmla="*/ 0 w 1691"/>
              <a:gd name="T9" fmla="*/ 65453358 h 1610"/>
              <a:gd name="T10" fmla="*/ 641856 w 1691"/>
              <a:gd name="T11" fmla="*/ 65990893 h 1610"/>
              <a:gd name="T12" fmla="*/ 0 w 1691"/>
              <a:gd name="T13" fmla="*/ 65990893 h 1610"/>
              <a:gd name="T14" fmla="*/ 55850408 w 1691"/>
              <a:gd name="T15" fmla="*/ 106617260 h 1610"/>
              <a:gd name="T16" fmla="*/ 34665883 w 1691"/>
              <a:gd name="T17" fmla="*/ 172715362 h 1610"/>
              <a:gd name="T18" fmla="*/ 90516292 w 1691"/>
              <a:gd name="T19" fmla="*/ 131981787 h 1610"/>
              <a:gd name="T20" fmla="*/ 145938796 w 1691"/>
              <a:gd name="T21" fmla="*/ 172930376 h 1610"/>
              <a:gd name="T22" fmla="*/ 124861098 w 1691"/>
              <a:gd name="T23" fmla="*/ 106831975 h 1610"/>
              <a:gd name="T24" fmla="*/ 180818334 w 1691"/>
              <a:gd name="T25" fmla="*/ 65990893 h 1610"/>
              <a:gd name="T26" fmla="*/ 127107743 w 1691"/>
              <a:gd name="T27" fmla="*/ 146921104 h 1610"/>
              <a:gd name="T28" fmla="*/ 90302340 w 1691"/>
              <a:gd name="T29" fmla="*/ 119836761 h 1610"/>
              <a:gd name="T30" fmla="*/ 53282686 w 1691"/>
              <a:gd name="T31" fmla="*/ 146921104 h 1610"/>
              <a:gd name="T32" fmla="*/ 67512728 w 1691"/>
              <a:gd name="T33" fmla="*/ 103177926 h 1610"/>
              <a:gd name="T34" fmla="*/ 30493075 w 1691"/>
              <a:gd name="T35" fmla="*/ 76093582 h 1610"/>
              <a:gd name="T36" fmla="*/ 30920979 w 1691"/>
              <a:gd name="T37" fmla="*/ 76093582 h 1610"/>
              <a:gd name="T38" fmla="*/ 30279123 w 1691"/>
              <a:gd name="T39" fmla="*/ 75663852 h 1610"/>
              <a:gd name="T40" fmla="*/ 76072000 w 1691"/>
              <a:gd name="T41" fmla="*/ 75878866 h 1610"/>
              <a:gd name="T42" fmla="*/ 90516292 w 1691"/>
              <a:gd name="T43" fmla="*/ 32135688 h 1610"/>
              <a:gd name="T44" fmla="*/ 104532382 w 1691"/>
              <a:gd name="T45" fmla="*/ 76093582 h 1610"/>
              <a:gd name="T46" fmla="*/ 150539508 w 1691"/>
              <a:gd name="T47" fmla="*/ 76093582 h 1610"/>
              <a:gd name="T48" fmla="*/ 113305903 w 1691"/>
              <a:gd name="T49" fmla="*/ 103392940 h 1610"/>
              <a:gd name="T50" fmla="*/ 127107743 w 1691"/>
              <a:gd name="T51" fmla="*/ 146921104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rtlCol="0" anchor="ctr"/>
          <a:lstStyle/>
          <a:p>
            <a:pPr rtl="0"/>
            <a:endParaRPr lang="ru-RU" dirty="0"/>
          </a:p>
        </p:txBody>
      </p:sp>
      <p:sp>
        <p:nvSpPr>
          <p:cNvPr id="18" name="Полилиния 9">
            <a:extLst>
              <a:ext uri="{FF2B5EF4-FFF2-40B4-BE49-F238E27FC236}">
                <a16:creationId xmlns:a16="http://schemas.microsoft.com/office/drawing/2014/main" id="{E68D13C5-9DF3-0242-973D-78A6E9E7A421}"/>
              </a:ext>
            </a:extLst>
          </p:cNvPr>
          <p:cNvSpPr>
            <a:spLocks/>
          </p:cNvSpPr>
          <p:nvPr userDrawn="1"/>
        </p:nvSpPr>
        <p:spPr bwMode="auto">
          <a:xfrm>
            <a:off x="1211263" y="3838575"/>
            <a:ext cx="503237" cy="479425"/>
          </a:xfrm>
          <a:custGeom>
            <a:avLst/>
            <a:gdLst>
              <a:gd name="T0" fmla="*/ 180818334 w 1691"/>
              <a:gd name="T1" fmla="*/ 65990893 h 1610"/>
              <a:gd name="T2" fmla="*/ 111700816 w 1691"/>
              <a:gd name="T3" fmla="*/ 65990893 h 1610"/>
              <a:gd name="T4" fmla="*/ 90730244 w 1691"/>
              <a:gd name="T5" fmla="*/ 0 h 1610"/>
              <a:gd name="T6" fmla="*/ 69010690 w 1691"/>
              <a:gd name="T7" fmla="*/ 65668372 h 1610"/>
              <a:gd name="T8" fmla="*/ 0 w 1691"/>
              <a:gd name="T9" fmla="*/ 65453358 h 1610"/>
              <a:gd name="T10" fmla="*/ 641856 w 1691"/>
              <a:gd name="T11" fmla="*/ 65990893 h 1610"/>
              <a:gd name="T12" fmla="*/ 0 w 1691"/>
              <a:gd name="T13" fmla="*/ 65990893 h 1610"/>
              <a:gd name="T14" fmla="*/ 55850408 w 1691"/>
              <a:gd name="T15" fmla="*/ 106617260 h 1610"/>
              <a:gd name="T16" fmla="*/ 34665883 w 1691"/>
              <a:gd name="T17" fmla="*/ 172715362 h 1610"/>
              <a:gd name="T18" fmla="*/ 90516292 w 1691"/>
              <a:gd name="T19" fmla="*/ 131981787 h 1610"/>
              <a:gd name="T20" fmla="*/ 145938796 w 1691"/>
              <a:gd name="T21" fmla="*/ 172930376 h 1610"/>
              <a:gd name="T22" fmla="*/ 124861098 w 1691"/>
              <a:gd name="T23" fmla="*/ 106831975 h 1610"/>
              <a:gd name="T24" fmla="*/ 180818334 w 1691"/>
              <a:gd name="T25" fmla="*/ 65990893 h 1610"/>
              <a:gd name="T26" fmla="*/ 127107743 w 1691"/>
              <a:gd name="T27" fmla="*/ 146921104 h 1610"/>
              <a:gd name="T28" fmla="*/ 90302340 w 1691"/>
              <a:gd name="T29" fmla="*/ 119836761 h 1610"/>
              <a:gd name="T30" fmla="*/ 53282686 w 1691"/>
              <a:gd name="T31" fmla="*/ 146921104 h 1610"/>
              <a:gd name="T32" fmla="*/ 67512728 w 1691"/>
              <a:gd name="T33" fmla="*/ 103177926 h 1610"/>
              <a:gd name="T34" fmla="*/ 30493075 w 1691"/>
              <a:gd name="T35" fmla="*/ 76093582 h 1610"/>
              <a:gd name="T36" fmla="*/ 30920979 w 1691"/>
              <a:gd name="T37" fmla="*/ 76093582 h 1610"/>
              <a:gd name="T38" fmla="*/ 30279123 w 1691"/>
              <a:gd name="T39" fmla="*/ 75663852 h 1610"/>
              <a:gd name="T40" fmla="*/ 76072000 w 1691"/>
              <a:gd name="T41" fmla="*/ 75878866 h 1610"/>
              <a:gd name="T42" fmla="*/ 90516292 w 1691"/>
              <a:gd name="T43" fmla="*/ 32135688 h 1610"/>
              <a:gd name="T44" fmla="*/ 104532382 w 1691"/>
              <a:gd name="T45" fmla="*/ 76093582 h 1610"/>
              <a:gd name="T46" fmla="*/ 150539508 w 1691"/>
              <a:gd name="T47" fmla="*/ 76093582 h 1610"/>
              <a:gd name="T48" fmla="*/ 113305903 w 1691"/>
              <a:gd name="T49" fmla="*/ 103392940 h 1610"/>
              <a:gd name="T50" fmla="*/ 127107743 w 1691"/>
              <a:gd name="T51" fmla="*/ 146921104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rtlCol="0" anchor="ctr"/>
          <a:lstStyle/>
          <a:p>
            <a:pPr rtl="0"/>
            <a:endParaRPr lang="ru-RU" dirty="0"/>
          </a:p>
        </p:txBody>
      </p:sp>
      <p:sp>
        <p:nvSpPr>
          <p:cNvPr id="19" name="Полилиния 10">
            <a:extLst>
              <a:ext uri="{FF2B5EF4-FFF2-40B4-BE49-F238E27FC236}">
                <a16:creationId xmlns:a16="http://schemas.microsoft.com/office/drawing/2014/main" id="{528EB13B-D870-8D4E-BCC8-469F47FBD02A}"/>
              </a:ext>
            </a:extLst>
          </p:cNvPr>
          <p:cNvSpPr>
            <a:spLocks/>
          </p:cNvSpPr>
          <p:nvPr userDrawn="1"/>
        </p:nvSpPr>
        <p:spPr bwMode="auto">
          <a:xfrm>
            <a:off x="1211263" y="5295900"/>
            <a:ext cx="503237" cy="479425"/>
          </a:xfrm>
          <a:custGeom>
            <a:avLst/>
            <a:gdLst>
              <a:gd name="T0" fmla="*/ 180818334 w 1691"/>
              <a:gd name="T1" fmla="*/ 65990893 h 1610"/>
              <a:gd name="T2" fmla="*/ 111700816 w 1691"/>
              <a:gd name="T3" fmla="*/ 65990893 h 1610"/>
              <a:gd name="T4" fmla="*/ 90730244 w 1691"/>
              <a:gd name="T5" fmla="*/ 0 h 1610"/>
              <a:gd name="T6" fmla="*/ 69010690 w 1691"/>
              <a:gd name="T7" fmla="*/ 65668372 h 1610"/>
              <a:gd name="T8" fmla="*/ 0 w 1691"/>
              <a:gd name="T9" fmla="*/ 65453358 h 1610"/>
              <a:gd name="T10" fmla="*/ 641856 w 1691"/>
              <a:gd name="T11" fmla="*/ 65990893 h 1610"/>
              <a:gd name="T12" fmla="*/ 0 w 1691"/>
              <a:gd name="T13" fmla="*/ 65990893 h 1610"/>
              <a:gd name="T14" fmla="*/ 55850408 w 1691"/>
              <a:gd name="T15" fmla="*/ 106617260 h 1610"/>
              <a:gd name="T16" fmla="*/ 34665883 w 1691"/>
              <a:gd name="T17" fmla="*/ 172715362 h 1610"/>
              <a:gd name="T18" fmla="*/ 90516292 w 1691"/>
              <a:gd name="T19" fmla="*/ 131981787 h 1610"/>
              <a:gd name="T20" fmla="*/ 145938796 w 1691"/>
              <a:gd name="T21" fmla="*/ 172930376 h 1610"/>
              <a:gd name="T22" fmla="*/ 124861098 w 1691"/>
              <a:gd name="T23" fmla="*/ 106831975 h 1610"/>
              <a:gd name="T24" fmla="*/ 180818334 w 1691"/>
              <a:gd name="T25" fmla="*/ 65990893 h 1610"/>
              <a:gd name="T26" fmla="*/ 127107743 w 1691"/>
              <a:gd name="T27" fmla="*/ 146921104 h 1610"/>
              <a:gd name="T28" fmla="*/ 90302340 w 1691"/>
              <a:gd name="T29" fmla="*/ 119836761 h 1610"/>
              <a:gd name="T30" fmla="*/ 53282686 w 1691"/>
              <a:gd name="T31" fmla="*/ 146921104 h 1610"/>
              <a:gd name="T32" fmla="*/ 67512728 w 1691"/>
              <a:gd name="T33" fmla="*/ 103177926 h 1610"/>
              <a:gd name="T34" fmla="*/ 30493075 w 1691"/>
              <a:gd name="T35" fmla="*/ 76093582 h 1610"/>
              <a:gd name="T36" fmla="*/ 30920979 w 1691"/>
              <a:gd name="T37" fmla="*/ 76093582 h 1610"/>
              <a:gd name="T38" fmla="*/ 30279123 w 1691"/>
              <a:gd name="T39" fmla="*/ 75663852 h 1610"/>
              <a:gd name="T40" fmla="*/ 76072000 w 1691"/>
              <a:gd name="T41" fmla="*/ 75878866 h 1610"/>
              <a:gd name="T42" fmla="*/ 90516292 w 1691"/>
              <a:gd name="T43" fmla="*/ 32135688 h 1610"/>
              <a:gd name="T44" fmla="*/ 104532382 w 1691"/>
              <a:gd name="T45" fmla="*/ 76093582 h 1610"/>
              <a:gd name="T46" fmla="*/ 150539508 w 1691"/>
              <a:gd name="T47" fmla="*/ 76093582 h 1610"/>
              <a:gd name="T48" fmla="*/ 113305903 w 1691"/>
              <a:gd name="T49" fmla="*/ 103392940 h 1610"/>
              <a:gd name="T50" fmla="*/ 127107743 w 1691"/>
              <a:gd name="T51" fmla="*/ 146921104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rtlCol="0" anchor="ctr"/>
          <a:lstStyle/>
          <a:p>
            <a:pPr rtl="0"/>
            <a:endParaRPr lang="ru-RU" dirty="0"/>
          </a:p>
        </p:txBody>
      </p:sp>
      <p:sp>
        <p:nvSpPr>
          <p:cNvPr id="20" name="Полилиния 11">
            <a:extLst>
              <a:ext uri="{FF2B5EF4-FFF2-40B4-BE49-F238E27FC236}">
                <a16:creationId xmlns:a16="http://schemas.microsoft.com/office/drawing/2014/main" id="{113ABE86-2528-5C4D-95C0-8EDFB1DFCD7B}"/>
              </a:ext>
            </a:extLst>
          </p:cNvPr>
          <p:cNvSpPr>
            <a:spLocks/>
          </p:cNvSpPr>
          <p:nvPr userDrawn="1"/>
        </p:nvSpPr>
        <p:spPr bwMode="auto">
          <a:xfrm>
            <a:off x="6370641" y="2444750"/>
            <a:ext cx="503237" cy="481013"/>
          </a:xfrm>
          <a:custGeom>
            <a:avLst/>
            <a:gdLst>
              <a:gd name="T0" fmla="*/ 180818334 w 1691"/>
              <a:gd name="T1" fmla="*/ 65990893 h 1610"/>
              <a:gd name="T2" fmla="*/ 111700816 w 1691"/>
              <a:gd name="T3" fmla="*/ 65990893 h 1610"/>
              <a:gd name="T4" fmla="*/ 90730244 w 1691"/>
              <a:gd name="T5" fmla="*/ 0 h 1610"/>
              <a:gd name="T6" fmla="*/ 69010690 w 1691"/>
              <a:gd name="T7" fmla="*/ 65668372 h 1610"/>
              <a:gd name="T8" fmla="*/ 0 w 1691"/>
              <a:gd name="T9" fmla="*/ 65453358 h 1610"/>
              <a:gd name="T10" fmla="*/ 641856 w 1691"/>
              <a:gd name="T11" fmla="*/ 65990893 h 1610"/>
              <a:gd name="T12" fmla="*/ 0 w 1691"/>
              <a:gd name="T13" fmla="*/ 65990893 h 1610"/>
              <a:gd name="T14" fmla="*/ 55850408 w 1691"/>
              <a:gd name="T15" fmla="*/ 106617260 h 1610"/>
              <a:gd name="T16" fmla="*/ 34665883 w 1691"/>
              <a:gd name="T17" fmla="*/ 172715362 h 1610"/>
              <a:gd name="T18" fmla="*/ 90516292 w 1691"/>
              <a:gd name="T19" fmla="*/ 131981787 h 1610"/>
              <a:gd name="T20" fmla="*/ 145938796 w 1691"/>
              <a:gd name="T21" fmla="*/ 172930376 h 1610"/>
              <a:gd name="T22" fmla="*/ 124861098 w 1691"/>
              <a:gd name="T23" fmla="*/ 106831975 h 1610"/>
              <a:gd name="T24" fmla="*/ 180818334 w 1691"/>
              <a:gd name="T25" fmla="*/ 65990893 h 1610"/>
              <a:gd name="T26" fmla="*/ 127107743 w 1691"/>
              <a:gd name="T27" fmla="*/ 146921104 h 1610"/>
              <a:gd name="T28" fmla="*/ 90302340 w 1691"/>
              <a:gd name="T29" fmla="*/ 119836761 h 1610"/>
              <a:gd name="T30" fmla="*/ 53282686 w 1691"/>
              <a:gd name="T31" fmla="*/ 146921104 h 1610"/>
              <a:gd name="T32" fmla="*/ 67512728 w 1691"/>
              <a:gd name="T33" fmla="*/ 103177926 h 1610"/>
              <a:gd name="T34" fmla="*/ 30493075 w 1691"/>
              <a:gd name="T35" fmla="*/ 76093582 h 1610"/>
              <a:gd name="T36" fmla="*/ 30920979 w 1691"/>
              <a:gd name="T37" fmla="*/ 76093582 h 1610"/>
              <a:gd name="T38" fmla="*/ 30279123 w 1691"/>
              <a:gd name="T39" fmla="*/ 75663852 h 1610"/>
              <a:gd name="T40" fmla="*/ 76072000 w 1691"/>
              <a:gd name="T41" fmla="*/ 75878866 h 1610"/>
              <a:gd name="T42" fmla="*/ 90516292 w 1691"/>
              <a:gd name="T43" fmla="*/ 32135688 h 1610"/>
              <a:gd name="T44" fmla="*/ 104532382 w 1691"/>
              <a:gd name="T45" fmla="*/ 76093582 h 1610"/>
              <a:gd name="T46" fmla="*/ 150539508 w 1691"/>
              <a:gd name="T47" fmla="*/ 76093582 h 1610"/>
              <a:gd name="T48" fmla="*/ 113305903 w 1691"/>
              <a:gd name="T49" fmla="*/ 103392940 h 1610"/>
              <a:gd name="T50" fmla="*/ 127107743 w 1691"/>
              <a:gd name="T51" fmla="*/ 146921104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rtlCol="0" anchor="ctr"/>
          <a:lstStyle/>
          <a:p>
            <a:pPr rtl="0"/>
            <a:endParaRPr lang="ru-RU" dirty="0"/>
          </a:p>
        </p:txBody>
      </p:sp>
      <p:sp>
        <p:nvSpPr>
          <p:cNvPr id="21" name="Полилиния 12">
            <a:extLst>
              <a:ext uri="{FF2B5EF4-FFF2-40B4-BE49-F238E27FC236}">
                <a16:creationId xmlns:a16="http://schemas.microsoft.com/office/drawing/2014/main" id="{DAAB2BAB-3473-3441-964A-9419A3797339}"/>
              </a:ext>
            </a:extLst>
          </p:cNvPr>
          <p:cNvSpPr>
            <a:spLocks/>
          </p:cNvSpPr>
          <p:nvPr userDrawn="1"/>
        </p:nvSpPr>
        <p:spPr bwMode="auto">
          <a:xfrm>
            <a:off x="6370641" y="3860800"/>
            <a:ext cx="503237" cy="481013"/>
          </a:xfrm>
          <a:custGeom>
            <a:avLst/>
            <a:gdLst>
              <a:gd name="T0" fmla="*/ 180818334 w 1691"/>
              <a:gd name="T1" fmla="*/ 65990893 h 1610"/>
              <a:gd name="T2" fmla="*/ 111700816 w 1691"/>
              <a:gd name="T3" fmla="*/ 65990893 h 1610"/>
              <a:gd name="T4" fmla="*/ 90730244 w 1691"/>
              <a:gd name="T5" fmla="*/ 0 h 1610"/>
              <a:gd name="T6" fmla="*/ 69010690 w 1691"/>
              <a:gd name="T7" fmla="*/ 65668372 h 1610"/>
              <a:gd name="T8" fmla="*/ 0 w 1691"/>
              <a:gd name="T9" fmla="*/ 65453358 h 1610"/>
              <a:gd name="T10" fmla="*/ 641856 w 1691"/>
              <a:gd name="T11" fmla="*/ 65990893 h 1610"/>
              <a:gd name="T12" fmla="*/ 0 w 1691"/>
              <a:gd name="T13" fmla="*/ 65990893 h 1610"/>
              <a:gd name="T14" fmla="*/ 55850408 w 1691"/>
              <a:gd name="T15" fmla="*/ 106617260 h 1610"/>
              <a:gd name="T16" fmla="*/ 34665883 w 1691"/>
              <a:gd name="T17" fmla="*/ 172715362 h 1610"/>
              <a:gd name="T18" fmla="*/ 90516292 w 1691"/>
              <a:gd name="T19" fmla="*/ 131981787 h 1610"/>
              <a:gd name="T20" fmla="*/ 145938796 w 1691"/>
              <a:gd name="T21" fmla="*/ 172930376 h 1610"/>
              <a:gd name="T22" fmla="*/ 124861098 w 1691"/>
              <a:gd name="T23" fmla="*/ 106831975 h 1610"/>
              <a:gd name="T24" fmla="*/ 180818334 w 1691"/>
              <a:gd name="T25" fmla="*/ 65990893 h 1610"/>
              <a:gd name="T26" fmla="*/ 127107743 w 1691"/>
              <a:gd name="T27" fmla="*/ 146921104 h 1610"/>
              <a:gd name="T28" fmla="*/ 90302340 w 1691"/>
              <a:gd name="T29" fmla="*/ 119836761 h 1610"/>
              <a:gd name="T30" fmla="*/ 53282686 w 1691"/>
              <a:gd name="T31" fmla="*/ 146921104 h 1610"/>
              <a:gd name="T32" fmla="*/ 67512728 w 1691"/>
              <a:gd name="T33" fmla="*/ 103177926 h 1610"/>
              <a:gd name="T34" fmla="*/ 30493075 w 1691"/>
              <a:gd name="T35" fmla="*/ 76093582 h 1610"/>
              <a:gd name="T36" fmla="*/ 30920979 w 1691"/>
              <a:gd name="T37" fmla="*/ 76093582 h 1610"/>
              <a:gd name="T38" fmla="*/ 30279123 w 1691"/>
              <a:gd name="T39" fmla="*/ 75663852 h 1610"/>
              <a:gd name="T40" fmla="*/ 76072000 w 1691"/>
              <a:gd name="T41" fmla="*/ 75878866 h 1610"/>
              <a:gd name="T42" fmla="*/ 90516292 w 1691"/>
              <a:gd name="T43" fmla="*/ 32135688 h 1610"/>
              <a:gd name="T44" fmla="*/ 104532382 w 1691"/>
              <a:gd name="T45" fmla="*/ 76093582 h 1610"/>
              <a:gd name="T46" fmla="*/ 150539508 w 1691"/>
              <a:gd name="T47" fmla="*/ 76093582 h 1610"/>
              <a:gd name="T48" fmla="*/ 113305903 w 1691"/>
              <a:gd name="T49" fmla="*/ 103392940 h 1610"/>
              <a:gd name="T50" fmla="*/ 127107743 w 1691"/>
              <a:gd name="T51" fmla="*/ 146921104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rtlCol="0" anchor="ctr"/>
          <a:lstStyle/>
          <a:p>
            <a:pPr rtl="0"/>
            <a:endParaRPr lang="ru-RU" dirty="0"/>
          </a:p>
        </p:txBody>
      </p:sp>
      <p:sp>
        <p:nvSpPr>
          <p:cNvPr id="22" name="Полилиния 13">
            <a:extLst>
              <a:ext uri="{FF2B5EF4-FFF2-40B4-BE49-F238E27FC236}">
                <a16:creationId xmlns:a16="http://schemas.microsoft.com/office/drawing/2014/main" id="{1B5AA16D-9E77-8A4D-B8F6-F4BB571D9169}"/>
              </a:ext>
            </a:extLst>
          </p:cNvPr>
          <p:cNvSpPr>
            <a:spLocks/>
          </p:cNvSpPr>
          <p:nvPr userDrawn="1"/>
        </p:nvSpPr>
        <p:spPr bwMode="auto">
          <a:xfrm>
            <a:off x="6370641" y="5318125"/>
            <a:ext cx="503237" cy="481013"/>
          </a:xfrm>
          <a:custGeom>
            <a:avLst/>
            <a:gdLst>
              <a:gd name="T0" fmla="*/ 180818334 w 1691"/>
              <a:gd name="T1" fmla="*/ 65990893 h 1610"/>
              <a:gd name="T2" fmla="*/ 111700816 w 1691"/>
              <a:gd name="T3" fmla="*/ 65990893 h 1610"/>
              <a:gd name="T4" fmla="*/ 90730244 w 1691"/>
              <a:gd name="T5" fmla="*/ 0 h 1610"/>
              <a:gd name="T6" fmla="*/ 69010690 w 1691"/>
              <a:gd name="T7" fmla="*/ 65668372 h 1610"/>
              <a:gd name="T8" fmla="*/ 0 w 1691"/>
              <a:gd name="T9" fmla="*/ 65453358 h 1610"/>
              <a:gd name="T10" fmla="*/ 641856 w 1691"/>
              <a:gd name="T11" fmla="*/ 65990893 h 1610"/>
              <a:gd name="T12" fmla="*/ 0 w 1691"/>
              <a:gd name="T13" fmla="*/ 65990893 h 1610"/>
              <a:gd name="T14" fmla="*/ 55850408 w 1691"/>
              <a:gd name="T15" fmla="*/ 106617260 h 1610"/>
              <a:gd name="T16" fmla="*/ 34665883 w 1691"/>
              <a:gd name="T17" fmla="*/ 172715362 h 1610"/>
              <a:gd name="T18" fmla="*/ 90516292 w 1691"/>
              <a:gd name="T19" fmla="*/ 131981787 h 1610"/>
              <a:gd name="T20" fmla="*/ 145938796 w 1691"/>
              <a:gd name="T21" fmla="*/ 172930376 h 1610"/>
              <a:gd name="T22" fmla="*/ 124861098 w 1691"/>
              <a:gd name="T23" fmla="*/ 106831975 h 1610"/>
              <a:gd name="T24" fmla="*/ 180818334 w 1691"/>
              <a:gd name="T25" fmla="*/ 65990893 h 1610"/>
              <a:gd name="T26" fmla="*/ 127107743 w 1691"/>
              <a:gd name="T27" fmla="*/ 146921104 h 1610"/>
              <a:gd name="T28" fmla="*/ 90302340 w 1691"/>
              <a:gd name="T29" fmla="*/ 119836761 h 1610"/>
              <a:gd name="T30" fmla="*/ 53282686 w 1691"/>
              <a:gd name="T31" fmla="*/ 146921104 h 1610"/>
              <a:gd name="T32" fmla="*/ 67512728 w 1691"/>
              <a:gd name="T33" fmla="*/ 103177926 h 1610"/>
              <a:gd name="T34" fmla="*/ 30493075 w 1691"/>
              <a:gd name="T35" fmla="*/ 76093582 h 1610"/>
              <a:gd name="T36" fmla="*/ 30920979 w 1691"/>
              <a:gd name="T37" fmla="*/ 76093582 h 1610"/>
              <a:gd name="T38" fmla="*/ 30279123 w 1691"/>
              <a:gd name="T39" fmla="*/ 75663852 h 1610"/>
              <a:gd name="T40" fmla="*/ 76072000 w 1691"/>
              <a:gd name="T41" fmla="*/ 75878866 h 1610"/>
              <a:gd name="T42" fmla="*/ 90516292 w 1691"/>
              <a:gd name="T43" fmla="*/ 32135688 h 1610"/>
              <a:gd name="T44" fmla="*/ 104532382 w 1691"/>
              <a:gd name="T45" fmla="*/ 76093582 h 1610"/>
              <a:gd name="T46" fmla="*/ 150539508 w 1691"/>
              <a:gd name="T47" fmla="*/ 76093582 h 1610"/>
              <a:gd name="T48" fmla="*/ 113305903 w 1691"/>
              <a:gd name="T49" fmla="*/ 103392940 h 1610"/>
              <a:gd name="T50" fmla="*/ 127107743 w 1691"/>
              <a:gd name="T51" fmla="*/ 146921104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rtlCol="0" anchor="ctr"/>
          <a:lstStyle/>
          <a:p>
            <a:pPr rtl="0"/>
            <a:endParaRPr lang="ru-RU" dirty="0"/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88938BB2-A07B-5445-BD83-273EC0D45D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7728" y="753589"/>
            <a:ext cx="11125200" cy="584789"/>
          </a:xfrm>
        </p:spPr>
        <p:txBody>
          <a:bodyPr rtlCol="0">
            <a:noAutofit/>
          </a:bodyPr>
          <a:lstStyle>
            <a:lvl1pPr marL="0" algn="ctr">
              <a:defRPr sz="5800" b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9" name="Текст 4">
            <a:extLst>
              <a:ext uri="{FF2B5EF4-FFF2-40B4-BE49-F238E27FC236}">
                <a16:creationId xmlns:a16="http://schemas.microsoft.com/office/drawing/2014/main" id="{5F794336-3DC0-D649-8BEF-CADEEBEECD3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929492" y="2348431"/>
            <a:ext cx="3917027" cy="637287"/>
          </a:xfrm>
        </p:spPr>
        <p:txBody>
          <a:bodyPr rtlCol="0" anchor="ctr">
            <a:noAutofit/>
          </a:bodyPr>
          <a:lstStyle>
            <a:lvl1pPr marL="182880" indent="0" algn="l">
              <a:spcBef>
                <a:spcPts val="0"/>
              </a:spcBef>
              <a:buFontTx/>
              <a:buNone/>
              <a:defRPr sz="22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10" name="Текст 4">
            <a:extLst>
              <a:ext uri="{FF2B5EF4-FFF2-40B4-BE49-F238E27FC236}">
                <a16:creationId xmlns:a16="http://schemas.microsoft.com/office/drawing/2014/main" id="{8A8BE200-0CAE-1A48-BBFB-8AB094DBBD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929492" y="3759581"/>
            <a:ext cx="3917027" cy="637287"/>
          </a:xfrm>
        </p:spPr>
        <p:txBody>
          <a:bodyPr rtlCol="0" anchor="ctr">
            <a:noAutofit/>
          </a:bodyPr>
          <a:lstStyle>
            <a:lvl1pPr marL="182880" indent="0" algn="l">
              <a:spcBef>
                <a:spcPts val="0"/>
              </a:spcBef>
              <a:buFontTx/>
              <a:buNone/>
              <a:defRPr sz="22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11" name="Текст 4">
            <a:extLst>
              <a:ext uri="{FF2B5EF4-FFF2-40B4-BE49-F238E27FC236}">
                <a16:creationId xmlns:a16="http://schemas.microsoft.com/office/drawing/2014/main" id="{51F7BEA8-2B68-A94D-84BF-46B8DC081B3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929492" y="5216909"/>
            <a:ext cx="3917027" cy="637287"/>
          </a:xfrm>
        </p:spPr>
        <p:txBody>
          <a:bodyPr rtlCol="0" anchor="ctr">
            <a:noAutofit/>
          </a:bodyPr>
          <a:lstStyle>
            <a:lvl1pPr marL="182880" indent="0" algn="l">
              <a:spcBef>
                <a:spcPts val="0"/>
              </a:spcBef>
              <a:buFontTx/>
              <a:buNone/>
              <a:defRPr sz="22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12" name="Текст 4">
            <a:extLst>
              <a:ext uri="{FF2B5EF4-FFF2-40B4-BE49-F238E27FC236}">
                <a16:creationId xmlns:a16="http://schemas.microsoft.com/office/drawing/2014/main" id="{FF78FDE7-159F-5C4F-94E0-AC1225D5EA9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87536" y="2348431"/>
            <a:ext cx="3917027" cy="637287"/>
          </a:xfrm>
        </p:spPr>
        <p:txBody>
          <a:bodyPr rtlCol="0" anchor="ctr">
            <a:noAutofit/>
          </a:bodyPr>
          <a:lstStyle>
            <a:lvl1pPr marL="182880" indent="0" algn="l">
              <a:spcBef>
                <a:spcPts val="0"/>
              </a:spcBef>
              <a:buFontTx/>
              <a:buNone/>
              <a:defRPr sz="22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13" name="Текст 4">
            <a:extLst>
              <a:ext uri="{FF2B5EF4-FFF2-40B4-BE49-F238E27FC236}">
                <a16:creationId xmlns:a16="http://schemas.microsoft.com/office/drawing/2014/main" id="{9DAFA1B1-FE49-2445-92A8-ECFF9714023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087536" y="3759581"/>
            <a:ext cx="3917027" cy="637287"/>
          </a:xfrm>
        </p:spPr>
        <p:txBody>
          <a:bodyPr rtlCol="0" anchor="ctr">
            <a:noAutofit/>
          </a:bodyPr>
          <a:lstStyle>
            <a:lvl1pPr marL="182880" indent="0" algn="l">
              <a:spcBef>
                <a:spcPts val="0"/>
              </a:spcBef>
              <a:buFontTx/>
              <a:buNone/>
              <a:defRPr sz="22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9C9039BA-C8BD-6A46-A9D0-BD29E1F0EAF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087536" y="5230764"/>
            <a:ext cx="3917027" cy="637287"/>
          </a:xfrm>
        </p:spPr>
        <p:txBody>
          <a:bodyPr rtlCol="0" anchor="ctr">
            <a:noAutofit/>
          </a:bodyPr>
          <a:lstStyle>
            <a:lvl1pPr marL="182880" indent="0" algn="l">
              <a:spcBef>
                <a:spcPts val="0"/>
              </a:spcBef>
              <a:buFontTx/>
              <a:buNone/>
              <a:defRPr sz="22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2098304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Цели, вариант 1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72F497B6-986D-804C-81F3-B7BE26DCF083}"/>
              </a:ext>
            </a:extLst>
          </p:cNvPr>
          <p:cNvSpPr/>
          <p:nvPr userDrawn="1"/>
        </p:nvSpPr>
        <p:spPr>
          <a:xfrm>
            <a:off x="-1588" y="0"/>
            <a:ext cx="12193588" cy="6858000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3000"/>
                </a:schemeClr>
              </a:gs>
              <a:gs pos="100000">
                <a:schemeClr val="accent5">
                  <a:lumMod val="50000"/>
                  <a:alpha val="8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Полилиния 7">
            <a:extLst>
              <a:ext uri="{FF2B5EF4-FFF2-40B4-BE49-F238E27FC236}">
                <a16:creationId xmlns:a16="http://schemas.microsoft.com/office/drawing/2014/main" id="{CD9FD14F-866B-CE48-9941-4F2304B4C46E}"/>
              </a:ext>
            </a:extLst>
          </p:cNvPr>
          <p:cNvSpPr>
            <a:spLocks/>
          </p:cNvSpPr>
          <p:nvPr userDrawn="1"/>
        </p:nvSpPr>
        <p:spPr bwMode="auto">
          <a:xfrm>
            <a:off x="830263" y="2011363"/>
            <a:ext cx="503237" cy="481012"/>
          </a:xfrm>
          <a:custGeom>
            <a:avLst/>
            <a:gdLst>
              <a:gd name="T0" fmla="*/ 180818334 w 1691"/>
              <a:gd name="T1" fmla="*/ 65990893 h 1610"/>
              <a:gd name="T2" fmla="*/ 111700816 w 1691"/>
              <a:gd name="T3" fmla="*/ 65990893 h 1610"/>
              <a:gd name="T4" fmla="*/ 90730244 w 1691"/>
              <a:gd name="T5" fmla="*/ 0 h 1610"/>
              <a:gd name="T6" fmla="*/ 69010690 w 1691"/>
              <a:gd name="T7" fmla="*/ 65668372 h 1610"/>
              <a:gd name="T8" fmla="*/ 0 w 1691"/>
              <a:gd name="T9" fmla="*/ 65453358 h 1610"/>
              <a:gd name="T10" fmla="*/ 641856 w 1691"/>
              <a:gd name="T11" fmla="*/ 65990893 h 1610"/>
              <a:gd name="T12" fmla="*/ 0 w 1691"/>
              <a:gd name="T13" fmla="*/ 65990893 h 1610"/>
              <a:gd name="T14" fmla="*/ 55850408 w 1691"/>
              <a:gd name="T15" fmla="*/ 106617260 h 1610"/>
              <a:gd name="T16" fmla="*/ 34665883 w 1691"/>
              <a:gd name="T17" fmla="*/ 172715362 h 1610"/>
              <a:gd name="T18" fmla="*/ 90516292 w 1691"/>
              <a:gd name="T19" fmla="*/ 131981787 h 1610"/>
              <a:gd name="T20" fmla="*/ 145938796 w 1691"/>
              <a:gd name="T21" fmla="*/ 172930376 h 1610"/>
              <a:gd name="T22" fmla="*/ 124861098 w 1691"/>
              <a:gd name="T23" fmla="*/ 106831975 h 1610"/>
              <a:gd name="T24" fmla="*/ 180818334 w 1691"/>
              <a:gd name="T25" fmla="*/ 65990893 h 1610"/>
              <a:gd name="T26" fmla="*/ 127107743 w 1691"/>
              <a:gd name="T27" fmla="*/ 146921104 h 1610"/>
              <a:gd name="T28" fmla="*/ 90302340 w 1691"/>
              <a:gd name="T29" fmla="*/ 119836761 h 1610"/>
              <a:gd name="T30" fmla="*/ 53282686 w 1691"/>
              <a:gd name="T31" fmla="*/ 146921104 h 1610"/>
              <a:gd name="T32" fmla="*/ 67512728 w 1691"/>
              <a:gd name="T33" fmla="*/ 103177926 h 1610"/>
              <a:gd name="T34" fmla="*/ 30493075 w 1691"/>
              <a:gd name="T35" fmla="*/ 76093582 h 1610"/>
              <a:gd name="T36" fmla="*/ 30920979 w 1691"/>
              <a:gd name="T37" fmla="*/ 76093582 h 1610"/>
              <a:gd name="T38" fmla="*/ 30279123 w 1691"/>
              <a:gd name="T39" fmla="*/ 75663852 h 1610"/>
              <a:gd name="T40" fmla="*/ 76072000 w 1691"/>
              <a:gd name="T41" fmla="*/ 75878866 h 1610"/>
              <a:gd name="T42" fmla="*/ 90516292 w 1691"/>
              <a:gd name="T43" fmla="*/ 32135688 h 1610"/>
              <a:gd name="T44" fmla="*/ 104532382 w 1691"/>
              <a:gd name="T45" fmla="*/ 76093582 h 1610"/>
              <a:gd name="T46" fmla="*/ 150539508 w 1691"/>
              <a:gd name="T47" fmla="*/ 76093582 h 1610"/>
              <a:gd name="T48" fmla="*/ 113305903 w 1691"/>
              <a:gd name="T49" fmla="*/ 103392940 h 1610"/>
              <a:gd name="T50" fmla="*/ 127107743 w 1691"/>
              <a:gd name="T51" fmla="*/ 146921104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rtlCol="0" anchor="ctr"/>
          <a:lstStyle/>
          <a:p>
            <a:pPr rtl="0"/>
            <a:endParaRPr lang="ru-RU" dirty="0"/>
          </a:p>
        </p:txBody>
      </p:sp>
      <p:sp>
        <p:nvSpPr>
          <p:cNvPr id="10" name="Полилиния 8">
            <a:extLst>
              <a:ext uri="{FF2B5EF4-FFF2-40B4-BE49-F238E27FC236}">
                <a16:creationId xmlns:a16="http://schemas.microsoft.com/office/drawing/2014/main" id="{70717FAF-6EEA-0D4B-9F85-3DB240679A7A}"/>
              </a:ext>
            </a:extLst>
          </p:cNvPr>
          <p:cNvSpPr>
            <a:spLocks/>
          </p:cNvSpPr>
          <p:nvPr userDrawn="1"/>
        </p:nvSpPr>
        <p:spPr bwMode="auto">
          <a:xfrm>
            <a:off x="830263" y="4760913"/>
            <a:ext cx="503237" cy="481012"/>
          </a:xfrm>
          <a:custGeom>
            <a:avLst/>
            <a:gdLst>
              <a:gd name="T0" fmla="*/ 180818334 w 1691"/>
              <a:gd name="T1" fmla="*/ 65990893 h 1610"/>
              <a:gd name="T2" fmla="*/ 111700816 w 1691"/>
              <a:gd name="T3" fmla="*/ 65990893 h 1610"/>
              <a:gd name="T4" fmla="*/ 90730244 w 1691"/>
              <a:gd name="T5" fmla="*/ 0 h 1610"/>
              <a:gd name="T6" fmla="*/ 69010690 w 1691"/>
              <a:gd name="T7" fmla="*/ 65668372 h 1610"/>
              <a:gd name="T8" fmla="*/ 0 w 1691"/>
              <a:gd name="T9" fmla="*/ 65453358 h 1610"/>
              <a:gd name="T10" fmla="*/ 641856 w 1691"/>
              <a:gd name="T11" fmla="*/ 65990893 h 1610"/>
              <a:gd name="T12" fmla="*/ 0 w 1691"/>
              <a:gd name="T13" fmla="*/ 65990893 h 1610"/>
              <a:gd name="T14" fmla="*/ 55850408 w 1691"/>
              <a:gd name="T15" fmla="*/ 106617260 h 1610"/>
              <a:gd name="T16" fmla="*/ 34665883 w 1691"/>
              <a:gd name="T17" fmla="*/ 172715362 h 1610"/>
              <a:gd name="T18" fmla="*/ 90516292 w 1691"/>
              <a:gd name="T19" fmla="*/ 131981787 h 1610"/>
              <a:gd name="T20" fmla="*/ 145938796 w 1691"/>
              <a:gd name="T21" fmla="*/ 172930376 h 1610"/>
              <a:gd name="T22" fmla="*/ 124861098 w 1691"/>
              <a:gd name="T23" fmla="*/ 106831975 h 1610"/>
              <a:gd name="T24" fmla="*/ 180818334 w 1691"/>
              <a:gd name="T25" fmla="*/ 65990893 h 1610"/>
              <a:gd name="T26" fmla="*/ 127107743 w 1691"/>
              <a:gd name="T27" fmla="*/ 146921104 h 1610"/>
              <a:gd name="T28" fmla="*/ 90302340 w 1691"/>
              <a:gd name="T29" fmla="*/ 119836761 h 1610"/>
              <a:gd name="T30" fmla="*/ 53282686 w 1691"/>
              <a:gd name="T31" fmla="*/ 146921104 h 1610"/>
              <a:gd name="T32" fmla="*/ 67512728 w 1691"/>
              <a:gd name="T33" fmla="*/ 103177926 h 1610"/>
              <a:gd name="T34" fmla="*/ 30493075 w 1691"/>
              <a:gd name="T35" fmla="*/ 76093582 h 1610"/>
              <a:gd name="T36" fmla="*/ 30920979 w 1691"/>
              <a:gd name="T37" fmla="*/ 76093582 h 1610"/>
              <a:gd name="T38" fmla="*/ 30279123 w 1691"/>
              <a:gd name="T39" fmla="*/ 75663852 h 1610"/>
              <a:gd name="T40" fmla="*/ 76072000 w 1691"/>
              <a:gd name="T41" fmla="*/ 75878866 h 1610"/>
              <a:gd name="T42" fmla="*/ 90516292 w 1691"/>
              <a:gd name="T43" fmla="*/ 32135688 h 1610"/>
              <a:gd name="T44" fmla="*/ 104532382 w 1691"/>
              <a:gd name="T45" fmla="*/ 76093582 h 1610"/>
              <a:gd name="T46" fmla="*/ 150539508 w 1691"/>
              <a:gd name="T47" fmla="*/ 76093582 h 1610"/>
              <a:gd name="T48" fmla="*/ 113305903 w 1691"/>
              <a:gd name="T49" fmla="*/ 103392940 h 1610"/>
              <a:gd name="T50" fmla="*/ 127107743 w 1691"/>
              <a:gd name="T51" fmla="*/ 146921104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rtlCol="0" anchor="ctr"/>
          <a:lstStyle/>
          <a:p>
            <a:pPr rtl="0"/>
            <a:endParaRPr lang="ru-RU" dirty="0"/>
          </a:p>
        </p:txBody>
      </p:sp>
      <p:sp>
        <p:nvSpPr>
          <p:cNvPr id="11" name="Полилиния 9">
            <a:extLst>
              <a:ext uri="{FF2B5EF4-FFF2-40B4-BE49-F238E27FC236}">
                <a16:creationId xmlns:a16="http://schemas.microsoft.com/office/drawing/2014/main" id="{9A5DF538-8BAA-4546-8249-1124F5FCC2EA}"/>
              </a:ext>
            </a:extLst>
          </p:cNvPr>
          <p:cNvSpPr>
            <a:spLocks/>
          </p:cNvSpPr>
          <p:nvPr userDrawn="1"/>
        </p:nvSpPr>
        <p:spPr bwMode="auto">
          <a:xfrm>
            <a:off x="830263" y="2894013"/>
            <a:ext cx="503237" cy="481012"/>
          </a:xfrm>
          <a:custGeom>
            <a:avLst/>
            <a:gdLst>
              <a:gd name="T0" fmla="*/ 180818334 w 1691"/>
              <a:gd name="T1" fmla="*/ 65990893 h 1610"/>
              <a:gd name="T2" fmla="*/ 111700816 w 1691"/>
              <a:gd name="T3" fmla="*/ 65990893 h 1610"/>
              <a:gd name="T4" fmla="*/ 90730244 w 1691"/>
              <a:gd name="T5" fmla="*/ 0 h 1610"/>
              <a:gd name="T6" fmla="*/ 69010690 w 1691"/>
              <a:gd name="T7" fmla="*/ 65668372 h 1610"/>
              <a:gd name="T8" fmla="*/ 0 w 1691"/>
              <a:gd name="T9" fmla="*/ 65453358 h 1610"/>
              <a:gd name="T10" fmla="*/ 641856 w 1691"/>
              <a:gd name="T11" fmla="*/ 65990893 h 1610"/>
              <a:gd name="T12" fmla="*/ 0 w 1691"/>
              <a:gd name="T13" fmla="*/ 65990893 h 1610"/>
              <a:gd name="T14" fmla="*/ 55850408 w 1691"/>
              <a:gd name="T15" fmla="*/ 106617260 h 1610"/>
              <a:gd name="T16" fmla="*/ 34665883 w 1691"/>
              <a:gd name="T17" fmla="*/ 172715362 h 1610"/>
              <a:gd name="T18" fmla="*/ 90516292 w 1691"/>
              <a:gd name="T19" fmla="*/ 131981787 h 1610"/>
              <a:gd name="T20" fmla="*/ 145938796 w 1691"/>
              <a:gd name="T21" fmla="*/ 172930376 h 1610"/>
              <a:gd name="T22" fmla="*/ 124861098 w 1691"/>
              <a:gd name="T23" fmla="*/ 106831975 h 1610"/>
              <a:gd name="T24" fmla="*/ 180818334 w 1691"/>
              <a:gd name="T25" fmla="*/ 65990893 h 1610"/>
              <a:gd name="T26" fmla="*/ 127107743 w 1691"/>
              <a:gd name="T27" fmla="*/ 146921104 h 1610"/>
              <a:gd name="T28" fmla="*/ 90302340 w 1691"/>
              <a:gd name="T29" fmla="*/ 119836761 h 1610"/>
              <a:gd name="T30" fmla="*/ 53282686 w 1691"/>
              <a:gd name="T31" fmla="*/ 146921104 h 1610"/>
              <a:gd name="T32" fmla="*/ 67512728 w 1691"/>
              <a:gd name="T33" fmla="*/ 103177926 h 1610"/>
              <a:gd name="T34" fmla="*/ 30493075 w 1691"/>
              <a:gd name="T35" fmla="*/ 76093582 h 1610"/>
              <a:gd name="T36" fmla="*/ 30920979 w 1691"/>
              <a:gd name="T37" fmla="*/ 76093582 h 1610"/>
              <a:gd name="T38" fmla="*/ 30279123 w 1691"/>
              <a:gd name="T39" fmla="*/ 75663852 h 1610"/>
              <a:gd name="T40" fmla="*/ 76072000 w 1691"/>
              <a:gd name="T41" fmla="*/ 75878866 h 1610"/>
              <a:gd name="T42" fmla="*/ 90516292 w 1691"/>
              <a:gd name="T43" fmla="*/ 32135688 h 1610"/>
              <a:gd name="T44" fmla="*/ 104532382 w 1691"/>
              <a:gd name="T45" fmla="*/ 76093582 h 1610"/>
              <a:gd name="T46" fmla="*/ 150539508 w 1691"/>
              <a:gd name="T47" fmla="*/ 76093582 h 1610"/>
              <a:gd name="T48" fmla="*/ 113305903 w 1691"/>
              <a:gd name="T49" fmla="*/ 103392940 h 1610"/>
              <a:gd name="T50" fmla="*/ 127107743 w 1691"/>
              <a:gd name="T51" fmla="*/ 146921104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rtlCol="0" anchor="ctr"/>
          <a:lstStyle/>
          <a:p>
            <a:pPr rtl="0"/>
            <a:endParaRPr lang="ru-RU" dirty="0"/>
          </a:p>
        </p:txBody>
      </p:sp>
      <p:sp>
        <p:nvSpPr>
          <p:cNvPr id="12" name="Полилиния 10">
            <a:extLst>
              <a:ext uri="{FF2B5EF4-FFF2-40B4-BE49-F238E27FC236}">
                <a16:creationId xmlns:a16="http://schemas.microsoft.com/office/drawing/2014/main" id="{3D993824-973D-7C4F-9EBA-880A7D66BFFE}"/>
              </a:ext>
            </a:extLst>
          </p:cNvPr>
          <p:cNvSpPr>
            <a:spLocks/>
          </p:cNvSpPr>
          <p:nvPr userDrawn="1"/>
        </p:nvSpPr>
        <p:spPr bwMode="auto">
          <a:xfrm>
            <a:off x="830263" y="5684838"/>
            <a:ext cx="503237" cy="481012"/>
          </a:xfrm>
          <a:custGeom>
            <a:avLst/>
            <a:gdLst>
              <a:gd name="T0" fmla="*/ 180818334 w 1691"/>
              <a:gd name="T1" fmla="*/ 65990893 h 1610"/>
              <a:gd name="T2" fmla="*/ 111700816 w 1691"/>
              <a:gd name="T3" fmla="*/ 65990893 h 1610"/>
              <a:gd name="T4" fmla="*/ 90730244 w 1691"/>
              <a:gd name="T5" fmla="*/ 0 h 1610"/>
              <a:gd name="T6" fmla="*/ 69010690 w 1691"/>
              <a:gd name="T7" fmla="*/ 65668372 h 1610"/>
              <a:gd name="T8" fmla="*/ 0 w 1691"/>
              <a:gd name="T9" fmla="*/ 65453358 h 1610"/>
              <a:gd name="T10" fmla="*/ 641856 w 1691"/>
              <a:gd name="T11" fmla="*/ 65990893 h 1610"/>
              <a:gd name="T12" fmla="*/ 0 w 1691"/>
              <a:gd name="T13" fmla="*/ 65990893 h 1610"/>
              <a:gd name="T14" fmla="*/ 55850408 w 1691"/>
              <a:gd name="T15" fmla="*/ 106617260 h 1610"/>
              <a:gd name="T16" fmla="*/ 34665883 w 1691"/>
              <a:gd name="T17" fmla="*/ 172715362 h 1610"/>
              <a:gd name="T18" fmla="*/ 90516292 w 1691"/>
              <a:gd name="T19" fmla="*/ 131981787 h 1610"/>
              <a:gd name="T20" fmla="*/ 145938796 w 1691"/>
              <a:gd name="T21" fmla="*/ 172930376 h 1610"/>
              <a:gd name="T22" fmla="*/ 124861098 w 1691"/>
              <a:gd name="T23" fmla="*/ 106831975 h 1610"/>
              <a:gd name="T24" fmla="*/ 180818334 w 1691"/>
              <a:gd name="T25" fmla="*/ 65990893 h 1610"/>
              <a:gd name="T26" fmla="*/ 127107743 w 1691"/>
              <a:gd name="T27" fmla="*/ 146921104 h 1610"/>
              <a:gd name="T28" fmla="*/ 90302340 w 1691"/>
              <a:gd name="T29" fmla="*/ 119836761 h 1610"/>
              <a:gd name="T30" fmla="*/ 53282686 w 1691"/>
              <a:gd name="T31" fmla="*/ 146921104 h 1610"/>
              <a:gd name="T32" fmla="*/ 67512728 w 1691"/>
              <a:gd name="T33" fmla="*/ 103177926 h 1610"/>
              <a:gd name="T34" fmla="*/ 30493075 w 1691"/>
              <a:gd name="T35" fmla="*/ 76093582 h 1610"/>
              <a:gd name="T36" fmla="*/ 30920979 w 1691"/>
              <a:gd name="T37" fmla="*/ 76093582 h 1610"/>
              <a:gd name="T38" fmla="*/ 30279123 w 1691"/>
              <a:gd name="T39" fmla="*/ 75663852 h 1610"/>
              <a:gd name="T40" fmla="*/ 76072000 w 1691"/>
              <a:gd name="T41" fmla="*/ 75878866 h 1610"/>
              <a:gd name="T42" fmla="*/ 90516292 w 1691"/>
              <a:gd name="T43" fmla="*/ 32135688 h 1610"/>
              <a:gd name="T44" fmla="*/ 104532382 w 1691"/>
              <a:gd name="T45" fmla="*/ 76093582 h 1610"/>
              <a:gd name="T46" fmla="*/ 150539508 w 1691"/>
              <a:gd name="T47" fmla="*/ 76093582 h 1610"/>
              <a:gd name="T48" fmla="*/ 113305903 w 1691"/>
              <a:gd name="T49" fmla="*/ 103392940 h 1610"/>
              <a:gd name="T50" fmla="*/ 127107743 w 1691"/>
              <a:gd name="T51" fmla="*/ 146921104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rtlCol="0" anchor="ctr"/>
          <a:lstStyle/>
          <a:p>
            <a:pPr rtl="0"/>
            <a:endParaRPr lang="ru-RU" dirty="0"/>
          </a:p>
        </p:txBody>
      </p:sp>
      <p:sp>
        <p:nvSpPr>
          <p:cNvPr id="14" name="Полилиния 11">
            <a:extLst>
              <a:ext uri="{FF2B5EF4-FFF2-40B4-BE49-F238E27FC236}">
                <a16:creationId xmlns:a16="http://schemas.microsoft.com/office/drawing/2014/main" id="{3EC16C0A-A32A-C44A-9BE1-D13D0DD8E7BB}"/>
              </a:ext>
            </a:extLst>
          </p:cNvPr>
          <p:cNvSpPr>
            <a:spLocks/>
          </p:cNvSpPr>
          <p:nvPr userDrawn="1"/>
        </p:nvSpPr>
        <p:spPr bwMode="auto">
          <a:xfrm>
            <a:off x="830263" y="3838575"/>
            <a:ext cx="503237" cy="481013"/>
          </a:xfrm>
          <a:custGeom>
            <a:avLst/>
            <a:gdLst>
              <a:gd name="T0" fmla="*/ 180818334 w 1691"/>
              <a:gd name="T1" fmla="*/ 65990893 h 1610"/>
              <a:gd name="T2" fmla="*/ 111700816 w 1691"/>
              <a:gd name="T3" fmla="*/ 65990893 h 1610"/>
              <a:gd name="T4" fmla="*/ 90730244 w 1691"/>
              <a:gd name="T5" fmla="*/ 0 h 1610"/>
              <a:gd name="T6" fmla="*/ 69010690 w 1691"/>
              <a:gd name="T7" fmla="*/ 65668372 h 1610"/>
              <a:gd name="T8" fmla="*/ 0 w 1691"/>
              <a:gd name="T9" fmla="*/ 65453358 h 1610"/>
              <a:gd name="T10" fmla="*/ 641856 w 1691"/>
              <a:gd name="T11" fmla="*/ 65990893 h 1610"/>
              <a:gd name="T12" fmla="*/ 0 w 1691"/>
              <a:gd name="T13" fmla="*/ 65990893 h 1610"/>
              <a:gd name="T14" fmla="*/ 55850408 w 1691"/>
              <a:gd name="T15" fmla="*/ 106617260 h 1610"/>
              <a:gd name="T16" fmla="*/ 34665883 w 1691"/>
              <a:gd name="T17" fmla="*/ 172715362 h 1610"/>
              <a:gd name="T18" fmla="*/ 90516292 w 1691"/>
              <a:gd name="T19" fmla="*/ 131981787 h 1610"/>
              <a:gd name="T20" fmla="*/ 145938796 w 1691"/>
              <a:gd name="T21" fmla="*/ 172930376 h 1610"/>
              <a:gd name="T22" fmla="*/ 124861098 w 1691"/>
              <a:gd name="T23" fmla="*/ 106831975 h 1610"/>
              <a:gd name="T24" fmla="*/ 180818334 w 1691"/>
              <a:gd name="T25" fmla="*/ 65990893 h 1610"/>
              <a:gd name="T26" fmla="*/ 127107743 w 1691"/>
              <a:gd name="T27" fmla="*/ 146921104 h 1610"/>
              <a:gd name="T28" fmla="*/ 90302340 w 1691"/>
              <a:gd name="T29" fmla="*/ 119836761 h 1610"/>
              <a:gd name="T30" fmla="*/ 53282686 w 1691"/>
              <a:gd name="T31" fmla="*/ 146921104 h 1610"/>
              <a:gd name="T32" fmla="*/ 67512728 w 1691"/>
              <a:gd name="T33" fmla="*/ 103177926 h 1610"/>
              <a:gd name="T34" fmla="*/ 30493075 w 1691"/>
              <a:gd name="T35" fmla="*/ 76093582 h 1610"/>
              <a:gd name="T36" fmla="*/ 30920979 w 1691"/>
              <a:gd name="T37" fmla="*/ 76093582 h 1610"/>
              <a:gd name="T38" fmla="*/ 30279123 w 1691"/>
              <a:gd name="T39" fmla="*/ 75663852 h 1610"/>
              <a:gd name="T40" fmla="*/ 76072000 w 1691"/>
              <a:gd name="T41" fmla="*/ 75878866 h 1610"/>
              <a:gd name="T42" fmla="*/ 90516292 w 1691"/>
              <a:gd name="T43" fmla="*/ 32135688 h 1610"/>
              <a:gd name="T44" fmla="*/ 104532382 w 1691"/>
              <a:gd name="T45" fmla="*/ 76093582 h 1610"/>
              <a:gd name="T46" fmla="*/ 150539508 w 1691"/>
              <a:gd name="T47" fmla="*/ 76093582 h 1610"/>
              <a:gd name="T48" fmla="*/ 113305903 w 1691"/>
              <a:gd name="T49" fmla="*/ 103392940 h 1610"/>
              <a:gd name="T50" fmla="*/ 127107743 w 1691"/>
              <a:gd name="T51" fmla="*/ 146921104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rtlCol="0" anchor="ctr"/>
          <a:lstStyle/>
          <a:p>
            <a:pPr rtl="0"/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508000" y="713291"/>
            <a:ext cx="11125200" cy="584789"/>
          </a:xfrm>
        </p:spPr>
        <p:txBody>
          <a:bodyPr rtlCol="0">
            <a:noAutofit/>
          </a:bodyPr>
          <a:lstStyle>
            <a:lvl1pPr marL="0" algn="ctr">
              <a:defRPr sz="5800" b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9" name="Текст 4"/>
          <p:cNvSpPr>
            <a:spLocks noGrp="1"/>
          </p:cNvSpPr>
          <p:nvPr>
            <p:ph type="body" sz="quarter" idx="17"/>
          </p:nvPr>
        </p:nvSpPr>
        <p:spPr>
          <a:xfrm>
            <a:off x="1638301" y="2835866"/>
            <a:ext cx="9885338" cy="637287"/>
          </a:xfrm>
        </p:spPr>
        <p:txBody>
          <a:bodyPr rtlCol="0" anchor="ctr">
            <a:noAutofit/>
          </a:bodyPr>
          <a:lstStyle>
            <a:lvl1pPr marL="182880" indent="0" algn="l">
              <a:spcBef>
                <a:spcPts val="0"/>
              </a:spcBef>
              <a:buFontTx/>
              <a:buNone/>
              <a:defRPr sz="28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40" name="Текст 4"/>
          <p:cNvSpPr>
            <a:spLocks noGrp="1"/>
          </p:cNvSpPr>
          <p:nvPr>
            <p:ph type="body" sz="quarter" idx="18"/>
          </p:nvPr>
        </p:nvSpPr>
        <p:spPr>
          <a:xfrm>
            <a:off x="1638301" y="3759396"/>
            <a:ext cx="9885338" cy="637287"/>
          </a:xfrm>
        </p:spPr>
        <p:txBody>
          <a:bodyPr rtlCol="0" anchor="ctr">
            <a:noAutofit/>
          </a:bodyPr>
          <a:lstStyle>
            <a:lvl1pPr marL="182880" indent="0" algn="l">
              <a:spcBef>
                <a:spcPts val="0"/>
              </a:spcBef>
              <a:buFontTx/>
              <a:buNone/>
              <a:defRPr sz="28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59" name="Текст 4"/>
          <p:cNvSpPr>
            <a:spLocks noGrp="1"/>
          </p:cNvSpPr>
          <p:nvPr>
            <p:ph type="body" sz="quarter" idx="23"/>
          </p:nvPr>
        </p:nvSpPr>
        <p:spPr>
          <a:xfrm>
            <a:off x="1638301" y="5606457"/>
            <a:ext cx="9885338" cy="637287"/>
          </a:xfrm>
        </p:spPr>
        <p:txBody>
          <a:bodyPr rtlCol="0" anchor="ctr">
            <a:noAutofit/>
          </a:bodyPr>
          <a:lstStyle>
            <a:lvl1pPr marL="182880" indent="0" algn="l">
              <a:spcBef>
                <a:spcPts val="0"/>
              </a:spcBef>
              <a:buFontTx/>
              <a:buNone/>
              <a:defRPr sz="28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13" name="Текст 4"/>
          <p:cNvSpPr>
            <a:spLocks noGrp="1"/>
          </p:cNvSpPr>
          <p:nvPr>
            <p:ph type="body" sz="quarter" idx="16"/>
          </p:nvPr>
        </p:nvSpPr>
        <p:spPr>
          <a:xfrm>
            <a:off x="1638301" y="1912336"/>
            <a:ext cx="9885338" cy="637287"/>
          </a:xfrm>
        </p:spPr>
        <p:txBody>
          <a:bodyPr rtlCol="0" anchor="ctr">
            <a:noAutofit/>
          </a:bodyPr>
          <a:lstStyle>
            <a:lvl1pPr marL="182880" indent="0" algn="l">
              <a:spcBef>
                <a:spcPts val="0"/>
              </a:spcBef>
              <a:buFontTx/>
              <a:buNone/>
              <a:defRPr sz="28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58" name="Текст 4"/>
          <p:cNvSpPr>
            <a:spLocks noGrp="1"/>
          </p:cNvSpPr>
          <p:nvPr>
            <p:ph type="body" sz="quarter" idx="22"/>
          </p:nvPr>
        </p:nvSpPr>
        <p:spPr>
          <a:xfrm>
            <a:off x="1638301" y="4682926"/>
            <a:ext cx="9885338" cy="637287"/>
          </a:xfrm>
        </p:spPr>
        <p:txBody>
          <a:bodyPr rtlCol="0" anchor="ctr">
            <a:noAutofit/>
          </a:bodyPr>
          <a:lstStyle>
            <a:lvl1pPr marL="182880" indent="0" algn="l">
              <a:spcBef>
                <a:spcPts val="0"/>
              </a:spcBef>
              <a:buFontTx/>
              <a:buNone/>
              <a:defRPr sz="28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2080821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Цели, вариант 2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68BB21E7-06DA-EB48-ABBE-2AE4753EB39F}"/>
              </a:ext>
            </a:extLst>
          </p:cNvPr>
          <p:cNvSpPr/>
          <p:nvPr userDrawn="1"/>
        </p:nvSpPr>
        <p:spPr>
          <a:xfrm>
            <a:off x="508000" y="390525"/>
            <a:ext cx="11125200" cy="1527175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3000"/>
                </a:schemeClr>
              </a:gs>
              <a:gs pos="100000">
                <a:schemeClr val="accent5">
                  <a:lumMod val="50000"/>
                  <a:alpha val="8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Овал 6">
            <a:extLst>
              <a:ext uri="{FF2B5EF4-FFF2-40B4-BE49-F238E27FC236}">
                <a16:creationId xmlns:a16="http://schemas.microsoft.com/office/drawing/2014/main" id="{1A45808E-35EF-5542-BDDD-D8F68893B782}"/>
              </a:ext>
            </a:extLst>
          </p:cNvPr>
          <p:cNvSpPr/>
          <p:nvPr userDrawn="1"/>
        </p:nvSpPr>
        <p:spPr>
          <a:xfrm>
            <a:off x="508000" y="2552700"/>
            <a:ext cx="3322638" cy="330358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E795F482-83D3-9242-A0BD-90FA8A982523}"/>
              </a:ext>
            </a:extLst>
          </p:cNvPr>
          <p:cNvSpPr/>
          <p:nvPr userDrawn="1"/>
        </p:nvSpPr>
        <p:spPr>
          <a:xfrm>
            <a:off x="8267700" y="2552700"/>
            <a:ext cx="3322638" cy="330358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sp>
        <p:nvSpPr>
          <p:cNvPr id="9" name="Овал 8">
            <a:extLst>
              <a:ext uri="{FF2B5EF4-FFF2-40B4-BE49-F238E27FC236}">
                <a16:creationId xmlns:a16="http://schemas.microsoft.com/office/drawing/2014/main" id="{0331901F-74D3-5B40-960F-970A3C8B14B9}"/>
              </a:ext>
            </a:extLst>
          </p:cNvPr>
          <p:cNvSpPr/>
          <p:nvPr userDrawn="1"/>
        </p:nvSpPr>
        <p:spPr>
          <a:xfrm>
            <a:off x="4387850" y="2552700"/>
            <a:ext cx="3322638" cy="330358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508000" y="856701"/>
            <a:ext cx="11125200" cy="584789"/>
          </a:xfrm>
        </p:spPr>
        <p:txBody>
          <a:bodyPr rtlCol="0">
            <a:noAutofit/>
          </a:bodyPr>
          <a:lstStyle>
            <a:lvl1pPr marL="0" algn="ctr">
              <a:defRPr sz="5200" b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13" name="Текст 4"/>
          <p:cNvSpPr>
            <a:spLocks noGrp="1"/>
          </p:cNvSpPr>
          <p:nvPr>
            <p:ph type="body" sz="quarter" idx="16"/>
          </p:nvPr>
        </p:nvSpPr>
        <p:spPr>
          <a:xfrm>
            <a:off x="649357" y="3564835"/>
            <a:ext cx="3021496" cy="1197665"/>
          </a:xfrm>
        </p:spPr>
        <p:txBody>
          <a:bodyPr rtlCol="0" anchor="ctr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22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4A9ECE79-3623-1742-B02D-0EF962C6922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415131" y="3564835"/>
            <a:ext cx="3034748" cy="1197665"/>
          </a:xfrm>
        </p:spPr>
        <p:txBody>
          <a:bodyPr rtlCol="0" anchor="ctr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22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F5159A3A-4068-1E45-96E8-79A4A1FDA76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505739" y="3564835"/>
            <a:ext cx="3048000" cy="1197665"/>
          </a:xfrm>
        </p:spPr>
        <p:txBody>
          <a:bodyPr rtlCol="0" anchor="ctr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22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3579687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Название модуля, вариант 1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BCD73E3C-5E60-2441-9C1C-2FD2C9604D75}"/>
              </a:ext>
            </a:extLst>
          </p:cNvPr>
          <p:cNvSpPr/>
          <p:nvPr userDrawn="1"/>
        </p:nvSpPr>
        <p:spPr>
          <a:xfrm>
            <a:off x="508000" y="390525"/>
            <a:ext cx="11125200" cy="1527175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3000"/>
                </a:schemeClr>
              </a:gs>
              <a:gs pos="100000">
                <a:schemeClr val="accent5">
                  <a:lumMod val="50000"/>
                  <a:alpha val="8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508000" y="893277"/>
            <a:ext cx="11125200" cy="584789"/>
          </a:xfrm>
        </p:spPr>
        <p:txBody>
          <a:bodyPr rtlCol="0">
            <a:noAutofit/>
          </a:bodyPr>
          <a:lstStyle>
            <a:lvl1pPr marL="0" algn="ctr">
              <a:defRPr sz="5200" b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66167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Название модуля, вариант 2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05F7F835-DAC2-214C-A864-CEAE615374F0}"/>
              </a:ext>
            </a:extLst>
          </p:cNvPr>
          <p:cNvSpPr/>
          <p:nvPr userDrawn="1"/>
        </p:nvSpPr>
        <p:spPr>
          <a:xfrm>
            <a:off x="0" y="0"/>
            <a:ext cx="12172950" cy="6858000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3000"/>
                </a:schemeClr>
              </a:gs>
              <a:gs pos="100000">
                <a:schemeClr val="accent5">
                  <a:lumMod val="50000"/>
                  <a:alpha val="8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8B3D2A36-C834-944C-B484-0557693020A6}"/>
              </a:ext>
            </a:extLst>
          </p:cNvPr>
          <p:cNvSpPr/>
          <p:nvPr userDrawn="1"/>
        </p:nvSpPr>
        <p:spPr>
          <a:xfrm>
            <a:off x="220663" y="700088"/>
            <a:ext cx="5489575" cy="5457825"/>
          </a:xfrm>
          <a:prstGeom prst="ellipse">
            <a:avLst/>
          </a:prstGeom>
          <a:solidFill>
            <a:schemeClr val="tx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sp>
        <p:nvSpPr>
          <p:cNvPr id="13" name="Полилиния 8">
            <a:extLst>
              <a:ext uri="{FF2B5EF4-FFF2-40B4-BE49-F238E27FC236}">
                <a16:creationId xmlns:a16="http://schemas.microsoft.com/office/drawing/2014/main" id="{04E32299-C0AC-0E46-9874-4681EE319FE5}"/>
              </a:ext>
            </a:extLst>
          </p:cNvPr>
          <p:cNvSpPr>
            <a:spLocks/>
          </p:cNvSpPr>
          <p:nvPr userDrawn="1"/>
        </p:nvSpPr>
        <p:spPr bwMode="auto">
          <a:xfrm>
            <a:off x="6189663" y="1787525"/>
            <a:ext cx="503237" cy="481013"/>
          </a:xfrm>
          <a:custGeom>
            <a:avLst/>
            <a:gdLst>
              <a:gd name="T0" fmla="*/ 180818334 w 1691"/>
              <a:gd name="T1" fmla="*/ 65990893 h 1610"/>
              <a:gd name="T2" fmla="*/ 111700816 w 1691"/>
              <a:gd name="T3" fmla="*/ 65990893 h 1610"/>
              <a:gd name="T4" fmla="*/ 90730244 w 1691"/>
              <a:gd name="T5" fmla="*/ 0 h 1610"/>
              <a:gd name="T6" fmla="*/ 69010690 w 1691"/>
              <a:gd name="T7" fmla="*/ 65668372 h 1610"/>
              <a:gd name="T8" fmla="*/ 0 w 1691"/>
              <a:gd name="T9" fmla="*/ 65453358 h 1610"/>
              <a:gd name="T10" fmla="*/ 641856 w 1691"/>
              <a:gd name="T11" fmla="*/ 65990893 h 1610"/>
              <a:gd name="T12" fmla="*/ 0 w 1691"/>
              <a:gd name="T13" fmla="*/ 65990893 h 1610"/>
              <a:gd name="T14" fmla="*/ 55850408 w 1691"/>
              <a:gd name="T15" fmla="*/ 106617260 h 1610"/>
              <a:gd name="T16" fmla="*/ 34665883 w 1691"/>
              <a:gd name="T17" fmla="*/ 172715362 h 1610"/>
              <a:gd name="T18" fmla="*/ 90516292 w 1691"/>
              <a:gd name="T19" fmla="*/ 131981787 h 1610"/>
              <a:gd name="T20" fmla="*/ 145938796 w 1691"/>
              <a:gd name="T21" fmla="*/ 172930376 h 1610"/>
              <a:gd name="T22" fmla="*/ 124861098 w 1691"/>
              <a:gd name="T23" fmla="*/ 106831975 h 1610"/>
              <a:gd name="T24" fmla="*/ 180818334 w 1691"/>
              <a:gd name="T25" fmla="*/ 65990893 h 1610"/>
              <a:gd name="T26" fmla="*/ 127107743 w 1691"/>
              <a:gd name="T27" fmla="*/ 146921104 h 1610"/>
              <a:gd name="T28" fmla="*/ 90302340 w 1691"/>
              <a:gd name="T29" fmla="*/ 119836761 h 1610"/>
              <a:gd name="T30" fmla="*/ 53282686 w 1691"/>
              <a:gd name="T31" fmla="*/ 146921104 h 1610"/>
              <a:gd name="T32" fmla="*/ 67512728 w 1691"/>
              <a:gd name="T33" fmla="*/ 103177926 h 1610"/>
              <a:gd name="T34" fmla="*/ 30493075 w 1691"/>
              <a:gd name="T35" fmla="*/ 76093582 h 1610"/>
              <a:gd name="T36" fmla="*/ 30920979 w 1691"/>
              <a:gd name="T37" fmla="*/ 76093582 h 1610"/>
              <a:gd name="T38" fmla="*/ 30279123 w 1691"/>
              <a:gd name="T39" fmla="*/ 75663852 h 1610"/>
              <a:gd name="T40" fmla="*/ 76072000 w 1691"/>
              <a:gd name="T41" fmla="*/ 75878866 h 1610"/>
              <a:gd name="T42" fmla="*/ 90516292 w 1691"/>
              <a:gd name="T43" fmla="*/ 32135688 h 1610"/>
              <a:gd name="T44" fmla="*/ 104532382 w 1691"/>
              <a:gd name="T45" fmla="*/ 76093582 h 1610"/>
              <a:gd name="T46" fmla="*/ 150539508 w 1691"/>
              <a:gd name="T47" fmla="*/ 76093582 h 1610"/>
              <a:gd name="T48" fmla="*/ 113305903 w 1691"/>
              <a:gd name="T49" fmla="*/ 103392940 h 1610"/>
              <a:gd name="T50" fmla="*/ 127107743 w 1691"/>
              <a:gd name="T51" fmla="*/ 146921104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rtlCol="0" anchor="ctr"/>
          <a:lstStyle/>
          <a:p>
            <a:pPr rtl="0"/>
            <a:endParaRPr lang="ru-RU" dirty="0"/>
          </a:p>
        </p:txBody>
      </p:sp>
      <p:sp>
        <p:nvSpPr>
          <p:cNvPr id="14" name="Полилиния 9">
            <a:extLst>
              <a:ext uri="{FF2B5EF4-FFF2-40B4-BE49-F238E27FC236}">
                <a16:creationId xmlns:a16="http://schemas.microsoft.com/office/drawing/2014/main" id="{CB86CF74-4F4C-F64E-936A-F3F3252F74D1}"/>
              </a:ext>
            </a:extLst>
          </p:cNvPr>
          <p:cNvSpPr>
            <a:spLocks/>
          </p:cNvSpPr>
          <p:nvPr userDrawn="1"/>
        </p:nvSpPr>
        <p:spPr bwMode="auto">
          <a:xfrm>
            <a:off x="6189663" y="2716213"/>
            <a:ext cx="503237" cy="481012"/>
          </a:xfrm>
          <a:custGeom>
            <a:avLst/>
            <a:gdLst>
              <a:gd name="T0" fmla="*/ 180818334 w 1691"/>
              <a:gd name="T1" fmla="*/ 65990893 h 1610"/>
              <a:gd name="T2" fmla="*/ 111700816 w 1691"/>
              <a:gd name="T3" fmla="*/ 65990893 h 1610"/>
              <a:gd name="T4" fmla="*/ 90730244 w 1691"/>
              <a:gd name="T5" fmla="*/ 0 h 1610"/>
              <a:gd name="T6" fmla="*/ 69010690 w 1691"/>
              <a:gd name="T7" fmla="*/ 65668372 h 1610"/>
              <a:gd name="T8" fmla="*/ 0 w 1691"/>
              <a:gd name="T9" fmla="*/ 65453358 h 1610"/>
              <a:gd name="T10" fmla="*/ 641856 w 1691"/>
              <a:gd name="T11" fmla="*/ 65990893 h 1610"/>
              <a:gd name="T12" fmla="*/ 0 w 1691"/>
              <a:gd name="T13" fmla="*/ 65990893 h 1610"/>
              <a:gd name="T14" fmla="*/ 55850408 w 1691"/>
              <a:gd name="T15" fmla="*/ 106617260 h 1610"/>
              <a:gd name="T16" fmla="*/ 34665883 w 1691"/>
              <a:gd name="T17" fmla="*/ 172715362 h 1610"/>
              <a:gd name="T18" fmla="*/ 90516292 w 1691"/>
              <a:gd name="T19" fmla="*/ 131981787 h 1610"/>
              <a:gd name="T20" fmla="*/ 145938796 w 1691"/>
              <a:gd name="T21" fmla="*/ 172930376 h 1610"/>
              <a:gd name="T22" fmla="*/ 124861098 w 1691"/>
              <a:gd name="T23" fmla="*/ 106831975 h 1610"/>
              <a:gd name="T24" fmla="*/ 180818334 w 1691"/>
              <a:gd name="T25" fmla="*/ 65990893 h 1610"/>
              <a:gd name="T26" fmla="*/ 127107743 w 1691"/>
              <a:gd name="T27" fmla="*/ 146921104 h 1610"/>
              <a:gd name="T28" fmla="*/ 90302340 w 1691"/>
              <a:gd name="T29" fmla="*/ 119836761 h 1610"/>
              <a:gd name="T30" fmla="*/ 53282686 w 1691"/>
              <a:gd name="T31" fmla="*/ 146921104 h 1610"/>
              <a:gd name="T32" fmla="*/ 67512728 w 1691"/>
              <a:gd name="T33" fmla="*/ 103177926 h 1610"/>
              <a:gd name="T34" fmla="*/ 30493075 w 1691"/>
              <a:gd name="T35" fmla="*/ 76093582 h 1610"/>
              <a:gd name="T36" fmla="*/ 30920979 w 1691"/>
              <a:gd name="T37" fmla="*/ 76093582 h 1610"/>
              <a:gd name="T38" fmla="*/ 30279123 w 1691"/>
              <a:gd name="T39" fmla="*/ 75663852 h 1610"/>
              <a:gd name="T40" fmla="*/ 76072000 w 1691"/>
              <a:gd name="T41" fmla="*/ 75878866 h 1610"/>
              <a:gd name="T42" fmla="*/ 90516292 w 1691"/>
              <a:gd name="T43" fmla="*/ 32135688 h 1610"/>
              <a:gd name="T44" fmla="*/ 104532382 w 1691"/>
              <a:gd name="T45" fmla="*/ 76093582 h 1610"/>
              <a:gd name="T46" fmla="*/ 150539508 w 1691"/>
              <a:gd name="T47" fmla="*/ 76093582 h 1610"/>
              <a:gd name="T48" fmla="*/ 113305903 w 1691"/>
              <a:gd name="T49" fmla="*/ 103392940 h 1610"/>
              <a:gd name="T50" fmla="*/ 127107743 w 1691"/>
              <a:gd name="T51" fmla="*/ 146921104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rtlCol="0" anchor="ctr"/>
          <a:lstStyle/>
          <a:p>
            <a:pPr rtl="0"/>
            <a:endParaRPr lang="ru-RU" dirty="0"/>
          </a:p>
        </p:txBody>
      </p:sp>
      <p:sp>
        <p:nvSpPr>
          <p:cNvPr id="15" name="Полилиния 10">
            <a:extLst>
              <a:ext uri="{FF2B5EF4-FFF2-40B4-BE49-F238E27FC236}">
                <a16:creationId xmlns:a16="http://schemas.microsoft.com/office/drawing/2014/main" id="{B875EAA0-4721-CB4D-A35B-37CDBFED00D4}"/>
              </a:ext>
            </a:extLst>
          </p:cNvPr>
          <p:cNvSpPr>
            <a:spLocks/>
          </p:cNvSpPr>
          <p:nvPr userDrawn="1"/>
        </p:nvSpPr>
        <p:spPr bwMode="auto">
          <a:xfrm>
            <a:off x="6189663" y="3644900"/>
            <a:ext cx="503237" cy="481013"/>
          </a:xfrm>
          <a:custGeom>
            <a:avLst/>
            <a:gdLst>
              <a:gd name="T0" fmla="*/ 180818334 w 1691"/>
              <a:gd name="T1" fmla="*/ 65990893 h 1610"/>
              <a:gd name="T2" fmla="*/ 111700816 w 1691"/>
              <a:gd name="T3" fmla="*/ 65990893 h 1610"/>
              <a:gd name="T4" fmla="*/ 90730244 w 1691"/>
              <a:gd name="T5" fmla="*/ 0 h 1610"/>
              <a:gd name="T6" fmla="*/ 69010690 w 1691"/>
              <a:gd name="T7" fmla="*/ 65668372 h 1610"/>
              <a:gd name="T8" fmla="*/ 0 w 1691"/>
              <a:gd name="T9" fmla="*/ 65453358 h 1610"/>
              <a:gd name="T10" fmla="*/ 641856 w 1691"/>
              <a:gd name="T11" fmla="*/ 65990893 h 1610"/>
              <a:gd name="T12" fmla="*/ 0 w 1691"/>
              <a:gd name="T13" fmla="*/ 65990893 h 1610"/>
              <a:gd name="T14" fmla="*/ 55850408 w 1691"/>
              <a:gd name="T15" fmla="*/ 106617260 h 1610"/>
              <a:gd name="T16" fmla="*/ 34665883 w 1691"/>
              <a:gd name="T17" fmla="*/ 172715362 h 1610"/>
              <a:gd name="T18" fmla="*/ 90516292 w 1691"/>
              <a:gd name="T19" fmla="*/ 131981787 h 1610"/>
              <a:gd name="T20" fmla="*/ 145938796 w 1691"/>
              <a:gd name="T21" fmla="*/ 172930376 h 1610"/>
              <a:gd name="T22" fmla="*/ 124861098 w 1691"/>
              <a:gd name="T23" fmla="*/ 106831975 h 1610"/>
              <a:gd name="T24" fmla="*/ 180818334 w 1691"/>
              <a:gd name="T25" fmla="*/ 65990893 h 1610"/>
              <a:gd name="T26" fmla="*/ 127107743 w 1691"/>
              <a:gd name="T27" fmla="*/ 146921104 h 1610"/>
              <a:gd name="T28" fmla="*/ 90302340 w 1691"/>
              <a:gd name="T29" fmla="*/ 119836761 h 1610"/>
              <a:gd name="T30" fmla="*/ 53282686 w 1691"/>
              <a:gd name="T31" fmla="*/ 146921104 h 1610"/>
              <a:gd name="T32" fmla="*/ 67512728 w 1691"/>
              <a:gd name="T33" fmla="*/ 103177926 h 1610"/>
              <a:gd name="T34" fmla="*/ 30493075 w 1691"/>
              <a:gd name="T35" fmla="*/ 76093582 h 1610"/>
              <a:gd name="T36" fmla="*/ 30920979 w 1691"/>
              <a:gd name="T37" fmla="*/ 76093582 h 1610"/>
              <a:gd name="T38" fmla="*/ 30279123 w 1691"/>
              <a:gd name="T39" fmla="*/ 75663852 h 1610"/>
              <a:gd name="T40" fmla="*/ 76072000 w 1691"/>
              <a:gd name="T41" fmla="*/ 75878866 h 1610"/>
              <a:gd name="T42" fmla="*/ 90516292 w 1691"/>
              <a:gd name="T43" fmla="*/ 32135688 h 1610"/>
              <a:gd name="T44" fmla="*/ 104532382 w 1691"/>
              <a:gd name="T45" fmla="*/ 76093582 h 1610"/>
              <a:gd name="T46" fmla="*/ 150539508 w 1691"/>
              <a:gd name="T47" fmla="*/ 76093582 h 1610"/>
              <a:gd name="T48" fmla="*/ 113305903 w 1691"/>
              <a:gd name="T49" fmla="*/ 103392940 h 1610"/>
              <a:gd name="T50" fmla="*/ 127107743 w 1691"/>
              <a:gd name="T51" fmla="*/ 146921104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rtlCol="0" anchor="ctr"/>
          <a:lstStyle/>
          <a:p>
            <a:pPr rtl="0"/>
            <a:endParaRPr lang="ru-RU" dirty="0"/>
          </a:p>
        </p:txBody>
      </p:sp>
      <p:sp>
        <p:nvSpPr>
          <p:cNvPr id="16" name="Полилиния 11">
            <a:extLst>
              <a:ext uri="{FF2B5EF4-FFF2-40B4-BE49-F238E27FC236}">
                <a16:creationId xmlns:a16="http://schemas.microsoft.com/office/drawing/2014/main" id="{82864287-1380-A64F-A391-FF65C7D04F93}"/>
              </a:ext>
            </a:extLst>
          </p:cNvPr>
          <p:cNvSpPr>
            <a:spLocks/>
          </p:cNvSpPr>
          <p:nvPr userDrawn="1"/>
        </p:nvSpPr>
        <p:spPr bwMode="auto">
          <a:xfrm>
            <a:off x="6189663" y="4573588"/>
            <a:ext cx="503237" cy="481012"/>
          </a:xfrm>
          <a:custGeom>
            <a:avLst/>
            <a:gdLst>
              <a:gd name="T0" fmla="*/ 180818334 w 1691"/>
              <a:gd name="T1" fmla="*/ 65990893 h 1610"/>
              <a:gd name="T2" fmla="*/ 111700816 w 1691"/>
              <a:gd name="T3" fmla="*/ 65990893 h 1610"/>
              <a:gd name="T4" fmla="*/ 90730244 w 1691"/>
              <a:gd name="T5" fmla="*/ 0 h 1610"/>
              <a:gd name="T6" fmla="*/ 69010690 w 1691"/>
              <a:gd name="T7" fmla="*/ 65668372 h 1610"/>
              <a:gd name="T8" fmla="*/ 0 w 1691"/>
              <a:gd name="T9" fmla="*/ 65453358 h 1610"/>
              <a:gd name="T10" fmla="*/ 641856 w 1691"/>
              <a:gd name="T11" fmla="*/ 65990893 h 1610"/>
              <a:gd name="T12" fmla="*/ 0 w 1691"/>
              <a:gd name="T13" fmla="*/ 65990893 h 1610"/>
              <a:gd name="T14" fmla="*/ 55850408 w 1691"/>
              <a:gd name="T15" fmla="*/ 106617260 h 1610"/>
              <a:gd name="T16" fmla="*/ 34665883 w 1691"/>
              <a:gd name="T17" fmla="*/ 172715362 h 1610"/>
              <a:gd name="T18" fmla="*/ 90516292 w 1691"/>
              <a:gd name="T19" fmla="*/ 131981787 h 1610"/>
              <a:gd name="T20" fmla="*/ 145938796 w 1691"/>
              <a:gd name="T21" fmla="*/ 172930376 h 1610"/>
              <a:gd name="T22" fmla="*/ 124861098 w 1691"/>
              <a:gd name="T23" fmla="*/ 106831975 h 1610"/>
              <a:gd name="T24" fmla="*/ 180818334 w 1691"/>
              <a:gd name="T25" fmla="*/ 65990893 h 1610"/>
              <a:gd name="T26" fmla="*/ 127107743 w 1691"/>
              <a:gd name="T27" fmla="*/ 146921104 h 1610"/>
              <a:gd name="T28" fmla="*/ 90302340 w 1691"/>
              <a:gd name="T29" fmla="*/ 119836761 h 1610"/>
              <a:gd name="T30" fmla="*/ 53282686 w 1691"/>
              <a:gd name="T31" fmla="*/ 146921104 h 1610"/>
              <a:gd name="T32" fmla="*/ 67512728 w 1691"/>
              <a:gd name="T33" fmla="*/ 103177926 h 1610"/>
              <a:gd name="T34" fmla="*/ 30493075 w 1691"/>
              <a:gd name="T35" fmla="*/ 76093582 h 1610"/>
              <a:gd name="T36" fmla="*/ 30920979 w 1691"/>
              <a:gd name="T37" fmla="*/ 76093582 h 1610"/>
              <a:gd name="T38" fmla="*/ 30279123 w 1691"/>
              <a:gd name="T39" fmla="*/ 75663852 h 1610"/>
              <a:gd name="T40" fmla="*/ 76072000 w 1691"/>
              <a:gd name="T41" fmla="*/ 75878866 h 1610"/>
              <a:gd name="T42" fmla="*/ 90516292 w 1691"/>
              <a:gd name="T43" fmla="*/ 32135688 h 1610"/>
              <a:gd name="T44" fmla="*/ 104532382 w 1691"/>
              <a:gd name="T45" fmla="*/ 76093582 h 1610"/>
              <a:gd name="T46" fmla="*/ 150539508 w 1691"/>
              <a:gd name="T47" fmla="*/ 76093582 h 1610"/>
              <a:gd name="T48" fmla="*/ 113305903 w 1691"/>
              <a:gd name="T49" fmla="*/ 103392940 h 1610"/>
              <a:gd name="T50" fmla="*/ 127107743 w 1691"/>
              <a:gd name="T51" fmla="*/ 146921104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rtlCol="0" anchor="ctr"/>
          <a:lstStyle/>
          <a:p>
            <a:pPr rtl="0"/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429491" y="2452256"/>
            <a:ext cx="5084618" cy="1925780"/>
          </a:xfrm>
        </p:spPr>
        <p:txBody>
          <a:bodyPr rtlCol="0">
            <a:noAutofit/>
          </a:bodyPr>
          <a:lstStyle>
            <a:lvl1pPr marL="0" algn="ctr">
              <a:defRPr sz="3600" b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9" name="Текст 4"/>
          <p:cNvSpPr>
            <a:spLocks noGrp="1"/>
          </p:cNvSpPr>
          <p:nvPr>
            <p:ph type="body" sz="quarter" idx="17"/>
          </p:nvPr>
        </p:nvSpPr>
        <p:spPr>
          <a:xfrm>
            <a:off x="6969458" y="2636890"/>
            <a:ext cx="4663741" cy="637287"/>
          </a:xfrm>
        </p:spPr>
        <p:txBody>
          <a:bodyPr rtlCol="0" anchor="ctr">
            <a:noAutofit/>
          </a:bodyPr>
          <a:lstStyle>
            <a:lvl1pPr marL="182880" indent="0" algn="l">
              <a:spcBef>
                <a:spcPts val="0"/>
              </a:spcBef>
              <a:buFontTx/>
              <a:buNone/>
              <a:defRPr sz="23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10" name="Текст 4"/>
          <p:cNvSpPr>
            <a:spLocks noGrp="1"/>
          </p:cNvSpPr>
          <p:nvPr>
            <p:ph type="body" sz="quarter" idx="18"/>
          </p:nvPr>
        </p:nvSpPr>
        <p:spPr>
          <a:xfrm>
            <a:off x="6969458" y="3564425"/>
            <a:ext cx="4663741" cy="637287"/>
          </a:xfrm>
        </p:spPr>
        <p:txBody>
          <a:bodyPr rtlCol="0" anchor="ctr">
            <a:noAutofit/>
          </a:bodyPr>
          <a:lstStyle>
            <a:lvl1pPr marL="182880" indent="0" algn="l">
              <a:spcBef>
                <a:spcPts val="0"/>
              </a:spcBef>
              <a:buFontTx/>
              <a:buNone/>
              <a:defRPr sz="23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11" name="Текст 4"/>
          <p:cNvSpPr>
            <a:spLocks noGrp="1"/>
          </p:cNvSpPr>
          <p:nvPr>
            <p:ph type="body" sz="quarter" idx="16"/>
          </p:nvPr>
        </p:nvSpPr>
        <p:spPr>
          <a:xfrm>
            <a:off x="6969458" y="1709355"/>
            <a:ext cx="4663741" cy="637287"/>
          </a:xfrm>
        </p:spPr>
        <p:txBody>
          <a:bodyPr rtlCol="0" anchor="ctr">
            <a:noAutofit/>
          </a:bodyPr>
          <a:lstStyle>
            <a:lvl1pPr marL="182880" indent="0" algn="l">
              <a:spcBef>
                <a:spcPts val="0"/>
              </a:spcBef>
              <a:buFontTx/>
              <a:buNone/>
              <a:defRPr sz="23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12" name="Текст 4"/>
          <p:cNvSpPr>
            <a:spLocks noGrp="1"/>
          </p:cNvSpPr>
          <p:nvPr>
            <p:ph type="body" sz="quarter" idx="19"/>
          </p:nvPr>
        </p:nvSpPr>
        <p:spPr>
          <a:xfrm>
            <a:off x="6969458" y="4491960"/>
            <a:ext cx="4663741" cy="637287"/>
          </a:xfrm>
        </p:spPr>
        <p:txBody>
          <a:bodyPr rtlCol="0" anchor="ctr">
            <a:noAutofit/>
          </a:bodyPr>
          <a:lstStyle>
            <a:lvl1pPr marL="182880" indent="0" algn="l">
              <a:spcBef>
                <a:spcPts val="0"/>
              </a:spcBef>
              <a:buFontTx/>
              <a:buNone/>
              <a:defRPr sz="23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3120626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>
              <a:defRPr/>
            </a:pPr>
            <a:fld id="{093FEB98-CB2E-4ADA-B363-5C458A1FF31D}" type="datetime1">
              <a:rPr lang="ru-RU" smtClean="0"/>
              <a:t>02.05.2019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>
              <a:defRPr/>
            </a:pPr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>
              <a:defRPr/>
            </a:pPr>
            <a:fld id="{484B6B05-D73D-1A49-8C93-5682AA188607}" type="slidenum">
              <a:rPr lang="ru-RU" smtClean="0"/>
              <a:pPr>
                <a:defRPr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96995520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Слайд с заголовком 1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9C5EC5E4-83ED-514F-853E-AB724778CD15}"/>
              </a:ext>
            </a:extLst>
          </p:cNvPr>
          <p:cNvSpPr/>
          <p:nvPr userDrawn="1"/>
        </p:nvSpPr>
        <p:spPr>
          <a:xfrm>
            <a:off x="515938" y="358775"/>
            <a:ext cx="11125200" cy="6118225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3000"/>
                </a:schemeClr>
              </a:gs>
              <a:gs pos="100000">
                <a:schemeClr val="accent5">
                  <a:lumMod val="50000"/>
                  <a:alpha val="8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C0FD9902-EDC6-AD4E-A5CD-9FBCAF7DE6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3625" y="461317"/>
            <a:ext cx="10008359" cy="1211047"/>
          </a:xfrm>
        </p:spPr>
        <p:txBody>
          <a:bodyPr rtlCol="0">
            <a:noAutofit/>
          </a:bodyPr>
          <a:lstStyle>
            <a:lvl1pPr marL="0" algn="l">
              <a:defRPr sz="5700" b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6" name="Текст 9">
            <a:extLst>
              <a:ext uri="{FF2B5EF4-FFF2-40B4-BE49-F238E27FC236}">
                <a16:creationId xmlns:a16="http://schemas.microsoft.com/office/drawing/2014/main" id="{67DDD03F-8E78-EA4B-A5F1-C9F6D3307B0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73623" y="1874520"/>
            <a:ext cx="10008361" cy="4360024"/>
          </a:xfrm>
        </p:spPr>
        <p:txBody>
          <a:bodyPr numCol="1" spcCol="182880" rtlCol="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 marL="91440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 marL="137160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4pPr>
            <a:lvl5pPr marL="182880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5pPr>
          </a:lstStyle>
          <a:p>
            <a:pPr lvl="0" rtl="0"/>
            <a:r>
              <a:rPr lang="ru-RU" dirty="0"/>
              <a:t>Щелкните, чтобы изменить стили текста образца слайда</a:t>
            </a:r>
          </a:p>
          <a:p>
            <a:pPr lvl="1" rtl="0"/>
            <a:r>
              <a:rPr lang="ru-RU" dirty="0"/>
              <a:t>Второй уровень</a:t>
            </a:r>
          </a:p>
          <a:p>
            <a:pPr lvl="2" rtl="0"/>
            <a:r>
              <a:rPr lang="ru-RU" dirty="0"/>
              <a:t>Третий уровень</a:t>
            </a:r>
          </a:p>
          <a:p>
            <a:pPr lvl="3" rtl="0"/>
            <a:r>
              <a:rPr lang="ru-RU" dirty="0"/>
              <a:t>Четвертый уровень</a:t>
            </a:r>
          </a:p>
          <a:p>
            <a:pPr lvl="4" rtl="0"/>
            <a:r>
              <a:rPr lang="ru-RU" dirty="0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3691374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Слайд с заголовком 2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EB11CB33-1443-DA46-9095-750894B820AA}"/>
              </a:ext>
            </a:extLst>
          </p:cNvPr>
          <p:cNvSpPr/>
          <p:nvPr userDrawn="1"/>
        </p:nvSpPr>
        <p:spPr>
          <a:xfrm>
            <a:off x="515938" y="358775"/>
            <a:ext cx="11125200" cy="6118225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3000"/>
                </a:schemeClr>
              </a:gs>
              <a:gs pos="100000">
                <a:schemeClr val="accent5">
                  <a:lumMod val="50000"/>
                  <a:alpha val="8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EBFA4A0F-E771-C44B-8EF4-6CEFA69A86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3625" y="461317"/>
            <a:ext cx="10008359" cy="1211047"/>
          </a:xfrm>
        </p:spPr>
        <p:txBody>
          <a:bodyPr rtlCol="0">
            <a:noAutofit/>
          </a:bodyPr>
          <a:lstStyle>
            <a:lvl1pPr marL="0" algn="l">
              <a:defRPr sz="5700" b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12" name="Текст 9">
            <a:extLst>
              <a:ext uri="{FF2B5EF4-FFF2-40B4-BE49-F238E27FC236}">
                <a16:creationId xmlns:a16="http://schemas.microsoft.com/office/drawing/2014/main" id="{6DBDA52E-DB09-F640-94B1-63297BC08D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73623" y="1874520"/>
            <a:ext cx="10008361" cy="1988820"/>
          </a:xfrm>
        </p:spPr>
        <p:txBody>
          <a:bodyPr numCol="1" spcCol="182880" rtlCol="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 marL="91440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 marL="137160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4pPr>
            <a:lvl5pPr marL="182880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5pPr>
          </a:lstStyle>
          <a:p>
            <a:pPr lvl="0" rtl="0"/>
            <a:r>
              <a:rPr lang="ru-RU" dirty="0"/>
              <a:t>Щелкните, чтобы изменить стили текста образца слайда</a:t>
            </a:r>
          </a:p>
          <a:p>
            <a:pPr lvl="1" rtl="0"/>
            <a:r>
              <a:rPr lang="ru-RU" dirty="0"/>
              <a:t>Второй уровень</a:t>
            </a:r>
          </a:p>
          <a:p>
            <a:pPr lvl="2" rtl="0"/>
            <a:r>
              <a:rPr lang="ru-RU" dirty="0"/>
              <a:t>Третий уровень</a:t>
            </a:r>
          </a:p>
          <a:p>
            <a:pPr lvl="3" rtl="0"/>
            <a:r>
              <a:rPr lang="ru-RU" dirty="0"/>
              <a:t>Четвертый уровень</a:t>
            </a:r>
          </a:p>
          <a:p>
            <a:pPr lvl="4" rtl="0"/>
            <a:r>
              <a:rPr lang="ru-RU" dirty="0"/>
              <a:t>Пятый уровень</a:t>
            </a:r>
          </a:p>
        </p:txBody>
      </p:sp>
      <p:sp>
        <p:nvSpPr>
          <p:cNvPr id="13" name="Текст 9">
            <a:extLst>
              <a:ext uri="{FF2B5EF4-FFF2-40B4-BE49-F238E27FC236}">
                <a16:creationId xmlns:a16="http://schemas.microsoft.com/office/drawing/2014/main" id="{EA88D9A0-D97F-B34B-A821-D51EEB1F017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73623" y="4057650"/>
            <a:ext cx="10008361" cy="1988820"/>
          </a:xfrm>
        </p:spPr>
        <p:txBody>
          <a:bodyPr numCol="1" spcCol="182880" rtlCol="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 marL="91440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 marL="137160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4pPr>
            <a:lvl5pPr marL="182880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5pPr>
          </a:lstStyle>
          <a:p>
            <a:pPr lvl="0" rtl="0"/>
            <a:r>
              <a:rPr lang="ru-RU" dirty="0"/>
              <a:t>Щелкните, чтобы изменить стили текста образца слайда</a:t>
            </a:r>
          </a:p>
          <a:p>
            <a:pPr lvl="1" rtl="0"/>
            <a:r>
              <a:rPr lang="ru-RU" dirty="0"/>
              <a:t>Второй уровень</a:t>
            </a:r>
          </a:p>
          <a:p>
            <a:pPr lvl="2" rtl="0"/>
            <a:r>
              <a:rPr lang="ru-RU" dirty="0"/>
              <a:t>Третий уровень</a:t>
            </a:r>
          </a:p>
          <a:p>
            <a:pPr lvl="3" rtl="0"/>
            <a:r>
              <a:rPr lang="ru-RU" dirty="0"/>
              <a:t>Четвертый уровень</a:t>
            </a:r>
          </a:p>
          <a:p>
            <a:pPr lvl="4" rtl="0"/>
            <a:r>
              <a:rPr lang="ru-RU" dirty="0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2412379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Слайд с заголовком 3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1F370304-2217-994C-AAB1-D32CE625EDA7}"/>
              </a:ext>
            </a:extLst>
          </p:cNvPr>
          <p:cNvSpPr/>
          <p:nvPr userDrawn="1"/>
        </p:nvSpPr>
        <p:spPr>
          <a:xfrm>
            <a:off x="542925" y="366523"/>
            <a:ext cx="11125200" cy="6096000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3000"/>
                </a:schemeClr>
              </a:gs>
              <a:gs pos="100000">
                <a:schemeClr val="accent5">
                  <a:lumMod val="50000"/>
                  <a:alpha val="8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DE9BDE16-B340-7542-9280-7D4837E5A4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3625" y="461317"/>
            <a:ext cx="10008359" cy="1211047"/>
          </a:xfrm>
        </p:spPr>
        <p:txBody>
          <a:bodyPr rtlCol="0">
            <a:noAutofit/>
          </a:bodyPr>
          <a:lstStyle>
            <a:lvl1pPr marL="0" algn="l">
              <a:defRPr sz="5700" b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7" name="Текст 9">
            <a:extLst>
              <a:ext uri="{FF2B5EF4-FFF2-40B4-BE49-F238E27FC236}">
                <a16:creationId xmlns:a16="http://schemas.microsoft.com/office/drawing/2014/main" id="{F3504CB2-C36C-4847-80A6-049FBE75C57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73623" y="1874520"/>
            <a:ext cx="4855845" cy="4360024"/>
          </a:xfrm>
        </p:spPr>
        <p:txBody>
          <a:bodyPr numCol="1" spcCol="182880" rtlCol="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 marL="91440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 marL="137160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4pPr>
            <a:lvl5pPr marL="182880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5pPr>
          </a:lstStyle>
          <a:p>
            <a:pPr lvl="0" rtl="0"/>
            <a:r>
              <a:rPr lang="ru-RU" dirty="0"/>
              <a:t>Щелкните, чтобы изменить стили текста образца слайда</a:t>
            </a:r>
          </a:p>
          <a:p>
            <a:pPr lvl="1" rtl="0"/>
            <a:r>
              <a:rPr lang="ru-RU" dirty="0"/>
              <a:t>Второй уровень</a:t>
            </a:r>
          </a:p>
          <a:p>
            <a:pPr lvl="2" rtl="0"/>
            <a:r>
              <a:rPr lang="ru-RU" dirty="0"/>
              <a:t>Третий уровень</a:t>
            </a:r>
          </a:p>
          <a:p>
            <a:pPr lvl="3" rtl="0"/>
            <a:r>
              <a:rPr lang="ru-RU" dirty="0"/>
              <a:t>Четвертый уровень</a:t>
            </a:r>
          </a:p>
          <a:p>
            <a:pPr lvl="4" rtl="0"/>
            <a:r>
              <a:rPr lang="ru-RU" dirty="0"/>
              <a:t>Пятый уровень</a:t>
            </a:r>
          </a:p>
        </p:txBody>
      </p:sp>
      <p:sp>
        <p:nvSpPr>
          <p:cNvPr id="8" name="Текст 9">
            <a:extLst>
              <a:ext uri="{FF2B5EF4-FFF2-40B4-BE49-F238E27FC236}">
                <a16:creationId xmlns:a16="http://schemas.microsoft.com/office/drawing/2014/main" id="{4765BE69-5D34-4B4C-B9F0-4645314AC87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26139" y="1874520"/>
            <a:ext cx="4855845" cy="4360024"/>
          </a:xfrm>
        </p:spPr>
        <p:txBody>
          <a:bodyPr numCol="1" spcCol="182880" rtlCol="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 marL="91440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 marL="137160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4pPr>
            <a:lvl5pPr marL="182880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5pPr>
          </a:lstStyle>
          <a:p>
            <a:pPr lvl="0" rtl="0"/>
            <a:r>
              <a:rPr lang="ru-RU" dirty="0"/>
              <a:t>Щелкните, чтобы изменить стили текста образца слайда</a:t>
            </a:r>
          </a:p>
          <a:p>
            <a:pPr lvl="1" rtl="0"/>
            <a:r>
              <a:rPr lang="ru-RU" dirty="0"/>
              <a:t>Второй уровень</a:t>
            </a:r>
          </a:p>
          <a:p>
            <a:pPr lvl="2" rtl="0"/>
            <a:r>
              <a:rPr lang="ru-RU" dirty="0"/>
              <a:t>Третий уровень</a:t>
            </a:r>
          </a:p>
          <a:p>
            <a:pPr lvl="3" rtl="0"/>
            <a:r>
              <a:rPr lang="ru-RU" dirty="0"/>
              <a:t>Четвертый уровень</a:t>
            </a:r>
          </a:p>
          <a:p>
            <a:pPr lvl="4" rtl="0"/>
            <a:r>
              <a:rPr lang="ru-RU" dirty="0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386502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Слайд с заголовком 4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CA356540-5534-654B-8100-E89AC29DF686}"/>
              </a:ext>
            </a:extLst>
          </p:cNvPr>
          <p:cNvSpPr/>
          <p:nvPr userDrawn="1"/>
        </p:nvSpPr>
        <p:spPr>
          <a:xfrm>
            <a:off x="0" y="0"/>
            <a:ext cx="12172950" cy="6858000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3000"/>
                </a:schemeClr>
              </a:gs>
              <a:gs pos="100000">
                <a:schemeClr val="accent5">
                  <a:lumMod val="50000"/>
                  <a:alpha val="8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790507" y="490967"/>
            <a:ext cx="10540101" cy="1211047"/>
          </a:xfrm>
        </p:spPr>
        <p:txBody>
          <a:bodyPr rtlCol="0">
            <a:noAutofit/>
          </a:bodyPr>
          <a:lstStyle>
            <a:lvl1pPr marL="0" algn="ctr">
              <a:defRPr sz="57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24" name="Текст 9"/>
          <p:cNvSpPr>
            <a:spLocks noGrp="1"/>
          </p:cNvSpPr>
          <p:nvPr>
            <p:ph type="body" sz="quarter" idx="10"/>
          </p:nvPr>
        </p:nvSpPr>
        <p:spPr>
          <a:xfrm>
            <a:off x="1896643" y="2160676"/>
            <a:ext cx="9433965" cy="1042416"/>
          </a:xfrm>
        </p:spPr>
        <p:txBody>
          <a:bodyPr spcCol="182880" rtlCol="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600" b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lnSpc>
                <a:spcPct val="100000"/>
              </a:lnSpc>
              <a:buFontTx/>
              <a:buNone/>
              <a:defRPr sz="1600" b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 marL="914400" indent="0">
              <a:lnSpc>
                <a:spcPct val="100000"/>
              </a:lnSpc>
              <a:buFontTx/>
              <a:buNone/>
              <a:defRPr sz="1600" b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 marL="1371600" indent="0">
              <a:lnSpc>
                <a:spcPct val="100000"/>
              </a:lnSpc>
              <a:buFontTx/>
              <a:buNone/>
              <a:defRPr sz="1600" b="1">
                <a:solidFill>
                  <a:srgbClr val="FFFFFF"/>
                </a:solidFill>
                <a:latin typeface="Cantarell" panose="02000603000000000000" pitchFamily="2" charset="0"/>
              </a:defRPr>
            </a:lvl4pPr>
            <a:lvl5pPr marL="1828800" indent="0">
              <a:lnSpc>
                <a:spcPct val="100000"/>
              </a:lnSpc>
              <a:buFontTx/>
              <a:buNone/>
              <a:defRPr sz="1600" b="1">
                <a:solidFill>
                  <a:srgbClr val="FFFFFF"/>
                </a:solidFill>
                <a:latin typeface="Cantarell" panose="02000603000000000000" pitchFamily="2" charset="0"/>
              </a:defRPr>
            </a:lvl5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</p:txBody>
      </p:sp>
      <p:sp>
        <p:nvSpPr>
          <p:cNvPr id="14" name="Текст 9"/>
          <p:cNvSpPr>
            <a:spLocks noGrp="1"/>
          </p:cNvSpPr>
          <p:nvPr>
            <p:ph type="body" sz="quarter" idx="22"/>
          </p:nvPr>
        </p:nvSpPr>
        <p:spPr>
          <a:xfrm>
            <a:off x="1896643" y="3557015"/>
            <a:ext cx="9433965" cy="1042416"/>
          </a:xfrm>
        </p:spPr>
        <p:txBody>
          <a:bodyPr spcCol="182880" rtlCol="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600" b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lnSpc>
                <a:spcPct val="100000"/>
              </a:lnSpc>
              <a:buFontTx/>
              <a:buNone/>
              <a:defRPr sz="1600" b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 marL="914400" indent="0">
              <a:lnSpc>
                <a:spcPct val="100000"/>
              </a:lnSpc>
              <a:buFontTx/>
              <a:buNone/>
              <a:defRPr sz="1600" b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 marL="1371600" indent="0">
              <a:lnSpc>
                <a:spcPct val="100000"/>
              </a:lnSpc>
              <a:buFontTx/>
              <a:buNone/>
              <a:defRPr sz="1600" b="1">
                <a:solidFill>
                  <a:srgbClr val="FFFFFF"/>
                </a:solidFill>
                <a:latin typeface="Cantarell" panose="02000603000000000000" pitchFamily="2" charset="0"/>
              </a:defRPr>
            </a:lvl4pPr>
            <a:lvl5pPr marL="1828800" indent="0">
              <a:lnSpc>
                <a:spcPct val="100000"/>
              </a:lnSpc>
              <a:buFontTx/>
              <a:buNone/>
              <a:defRPr sz="1600" b="1">
                <a:solidFill>
                  <a:srgbClr val="FFFFFF"/>
                </a:solidFill>
                <a:latin typeface="Cantarell" panose="02000603000000000000" pitchFamily="2" charset="0"/>
              </a:defRPr>
            </a:lvl5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</p:txBody>
      </p:sp>
      <p:sp>
        <p:nvSpPr>
          <p:cNvPr id="15" name="Текст 9"/>
          <p:cNvSpPr>
            <a:spLocks noGrp="1"/>
          </p:cNvSpPr>
          <p:nvPr>
            <p:ph type="body" sz="quarter" idx="23"/>
          </p:nvPr>
        </p:nvSpPr>
        <p:spPr>
          <a:xfrm>
            <a:off x="1896643" y="4953354"/>
            <a:ext cx="9433965" cy="1042416"/>
          </a:xfrm>
        </p:spPr>
        <p:txBody>
          <a:bodyPr spcCol="182880" rtlCol="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600" b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lnSpc>
                <a:spcPct val="100000"/>
              </a:lnSpc>
              <a:buFontTx/>
              <a:buNone/>
              <a:defRPr sz="1600" b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 marL="914400" indent="0">
              <a:lnSpc>
                <a:spcPct val="100000"/>
              </a:lnSpc>
              <a:buFontTx/>
              <a:buNone/>
              <a:defRPr sz="1600" b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 marL="1371600" indent="0">
              <a:lnSpc>
                <a:spcPct val="100000"/>
              </a:lnSpc>
              <a:buFontTx/>
              <a:buNone/>
              <a:defRPr sz="1600" b="1">
                <a:solidFill>
                  <a:srgbClr val="FFFFFF"/>
                </a:solidFill>
                <a:latin typeface="Cantarell" panose="02000603000000000000" pitchFamily="2" charset="0"/>
              </a:defRPr>
            </a:lvl4pPr>
            <a:lvl5pPr marL="1828800" indent="0">
              <a:lnSpc>
                <a:spcPct val="100000"/>
              </a:lnSpc>
              <a:buFontTx/>
              <a:buNone/>
              <a:defRPr sz="1600" b="1">
                <a:solidFill>
                  <a:srgbClr val="FFFFFF"/>
                </a:solidFill>
                <a:latin typeface="Cantarell" panose="02000603000000000000" pitchFamily="2" charset="0"/>
              </a:defRPr>
            </a:lvl5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</p:txBody>
      </p:sp>
      <p:sp>
        <p:nvSpPr>
          <p:cNvPr id="16" name="Полилиния 7">
            <a:extLst>
              <a:ext uri="{FF2B5EF4-FFF2-40B4-BE49-F238E27FC236}">
                <a16:creationId xmlns:a16="http://schemas.microsoft.com/office/drawing/2014/main" id="{A1AD5348-F4C4-F94E-ABD5-6F64F7656FB3}"/>
              </a:ext>
            </a:extLst>
          </p:cNvPr>
          <p:cNvSpPr>
            <a:spLocks/>
          </p:cNvSpPr>
          <p:nvPr userDrawn="1"/>
        </p:nvSpPr>
        <p:spPr bwMode="auto">
          <a:xfrm>
            <a:off x="790507" y="2246965"/>
            <a:ext cx="813006" cy="777100"/>
          </a:xfrm>
          <a:custGeom>
            <a:avLst/>
            <a:gdLst>
              <a:gd name="T0" fmla="*/ 180818334 w 1691"/>
              <a:gd name="T1" fmla="*/ 65990893 h 1610"/>
              <a:gd name="T2" fmla="*/ 111700816 w 1691"/>
              <a:gd name="T3" fmla="*/ 65990893 h 1610"/>
              <a:gd name="T4" fmla="*/ 90730244 w 1691"/>
              <a:gd name="T5" fmla="*/ 0 h 1610"/>
              <a:gd name="T6" fmla="*/ 69010690 w 1691"/>
              <a:gd name="T7" fmla="*/ 65668372 h 1610"/>
              <a:gd name="T8" fmla="*/ 0 w 1691"/>
              <a:gd name="T9" fmla="*/ 65453358 h 1610"/>
              <a:gd name="T10" fmla="*/ 641856 w 1691"/>
              <a:gd name="T11" fmla="*/ 65990893 h 1610"/>
              <a:gd name="T12" fmla="*/ 0 w 1691"/>
              <a:gd name="T13" fmla="*/ 65990893 h 1610"/>
              <a:gd name="T14" fmla="*/ 55850408 w 1691"/>
              <a:gd name="T15" fmla="*/ 106617260 h 1610"/>
              <a:gd name="T16" fmla="*/ 34665883 w 1691"/>
              <a:gd name="T17" fmla="*/ 172715362 h 1610"/>
              <a:gd name="T18" fmla="*/ 90516292 w 1691"/>
              <a:gd name="T19" fmla="*/ 131981787 h 1610"/>
              <a:gd name="T20" fmla="*/ 145938796 w 1691"/>
              <a:gd name="T21" fmla="*/ 172930376 h 1610"/>
              <a:gd name="T22" fmla="*/ 124861098 w 1691"/>
              <a:gd name="T23" fmla="*/ 106831975 h 1610"/>
              <a:gd name="T24" fmla="*/ 180818334 w 1691"/>
              <a:gd name="T25" fmla="*/ 65990893 h 1610"/>
              <a:gd name="T26" fmla="*/ 127107743 w 1691"/>
              <a:gd name="T27" fmla="*/ 146921104 h 1610"/>
              <a:gd name="T28" fmla="*/ 90302340 w 1691"/>
              <a:gd name="T29" fmla="*/ 119836761 h 1610"/>
              <a:gd name="T30" fmla="*/ 53282686 w 1691"/>
              <a:gd name="T31" fmla="*/ 146921104 h 1610"/>
              <a:gd name="T32" fmla="*/ 67512728 w 1691"/>
              <a:gd name="T33" fmla="*/ 103177926 h 1610"/>
              <a:gd name="T34" fmla="*/ 30493075 w 1691"/>
              <a:gd name="T35" fmla="*/ 76093582 h 1610"/>
              <a:gd name="T36" fmla="*/ 30920979 w 1691"/>
              <a:gd name="T37" fmla="*/ 76093582 h 1610"/>
              <a:gd name="T38" fmla="*/ 30279123 w 1691"/>
              <a:gd name="T39" fmla="*/ 75663852 h 1610"/>
              <a:gd name="T40" fmla="*/ 76072000 w 1691"/>
              <a:gd name="T41" fmla="*/ 75878866 h 1610"/>
              <a:gd name="T42" fmla="*/ 90516292 w 1691"/>
              <a:gd name="T43" fmla="*/ 32135688 h 1610"/>
              <a:gd name="T44" fmla="*/ 104532382 w 1691"/>
              <a:gd name="T45" fmla="*/ 76093582 h 1610"/>
              <a:gd name="T46" fmla="*/ 150539508 w 1691"/>
              <a:gd name="T47" fmla="*/ 76093582 h 1610"/>
              <a:gd name="T48" fmla="*/ 113305903 w 1691"/>
              <a:gd name="T49" fmla="*/ 103392940 h 1610"/>
              <a:gd name="T50" fmla="*/ 127107743 w 1691"/>
              <a:gd name="T51" fmla="*/ 146921104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rtlCol="0" anchor="ctr"/>
          <a:lstStyle/>
          <a:p>
            <a:pPr rtl="0"/>
            <a:endParaRPr lang="ru-RU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Полилиния 7">
            <a:extLst>
              <a:ext uri="{FF2B5EF4-FFF2-40B4-BE49-F238E27FC236}">
                <a16:creationId xmlns:a16="http://schemas.microsoft.com/office/drawing/2014/main" id="{E0905B88-AC32-004B-897C-CF7D836D9CCF}"/>
              </a:ext>
            </a:extLst>
          </p:cNvPr>
          <p:cNvSpPr>
            <a:spLocks/>
          </p:cNvSpPr>
          <p:nvPr userDrawn="1"/>
        </p:nvSpPr>
        <p:spPr bwMode="auto">
          <a:xfrm>
            <a:off x="797132" y="5116062"/>
            <a:ext cx="813006" cy="777100"/>
          </a:xfrm>
          <a:custGeom>
            <a:avLst/>
            <a:gdLst>
              <a:gd name="T0" fmla="*/ 180818334 w 1691"/>
              <a:gd name="T1" fmla="*/ 65990893 h 1610"/>
              <a:gd name="T2" fmla="*/ 111700816 w 1691"/>
              <a:gd name="T3" fmla="*/ 65990893 h 1610"/>
              <a:gd name="T4" fmla="*/ 90730244 w 1691"/>
              <a:gd name="T5" fmla="*/ 0 h 1610"/>
              <a:gd name="T6" fmla="*/ 69010690 w 1691"/>
              <a:gd name="T7" fmla="*/ 65668372 h 1610"/>
              <a:gd name="T8" fmla="*/ 0 w 1691"/>
              <a:gd name="T9" fmla="*/ 65453358 h 1610"/>
              <a:gd name="T10" fmla="*/ 641856 w 1691"/>
              <a:gd name="T11" fmla="*/ 65990893 h 1610"/>
              <a:gd name="T12" fmla="*/ 0 w 1691"/>
              <a:gd name="T13" fmla="*/ 65990893 h 1610"/>
              <a:gd name="T14" fmla="*/ 55850408 w 1691"/>
              <a:gd name="T15" fmla="*/ 106617260 h 1610"/>
              <a:gd name="T16" fmla="*/ 34665883 w 1691"/>
              <a:gd name="T17" fmla="*/ 172715362 h 1610"/>
              <a:gd name="T18" fmla="*/ 90516292 w 1691"/>
              <a:gd name="T19" fmla="*/ 131981787 h 1610"/>
              <a:gd name="T20" fmla="*/ 145938796 w 1691"/>
              <a:gd name="T21" fmla="*/ 172930376 h 1610"/>
              <a:gd name="T22" fmla="*/ 124861098 w 1691"/>
              <a:gd name="T23" fmla="*/ 106831975 h 1610"/>
              <a:gd name="T24" fmla="*/ 180818334 w 1691"/>
              <a:gd name="T25" fmla="*/ 65990893 h 1610"/>
              <a:gd name="T26" fmla="*/ 127107743 w 1691"/>
              <a:gd name="T27" fmla="*/ 146921104 h 1610"/>
              <a:gd name="T28" fmla="*/ 90302340 w 1691"/>
              <a:gd name="T29" fmla="*/ 119836761 h 1610"/>
              <a:gd name="T30" fmla="*/ 53282686 w 1691"/>
              <a:gd name="T31" fmla="*/ 146921104 h 1610"/>
              <a:gd name="T32" fmla="*/ 67512728 w 1691"/>
              <a:gd name="T33" fmla="*/ 103177926 h 1610"/>
              <a:gd name="T34" fmla="*/ 30493075 w 1691"/>
              <a:gd name="T35" fmla="*/ 76093582 h 1610"/>
              <a:gd name="T36" fmla="*/ 30920979 w 1691"/>
              <a:gd name="T37" fmla="*/ 76093582 h 1610"/>
              <a:gd name="T38" fmla="*/ 30279123 w 1691"/>
              <a:gd name="T39" fmla="*/ 75663852 h 1610"/>
              <a:gd name="T40" fmla="*/ 76072000 w 1691"/>
              <a:gd name="T41" fmla="*/ 75878866 h 1610"/>
              <a:gd name="T42" fmla="*/ 90516292 w 1691"/>
              <a:gd name="T43" fmla="*/ 32135688 h 1610"/>
              <a:gd name="T44" fmla="*/ 104532382 w 1691"/>
              <a:gd name="T45" fmla="*/ 76093582 h 1610"/>
              <a:gd name="T46" fmla="*/ 150539508 w 1691"/>
              <a:gd name="T47" fmla="*/ 76093582 h 1610"/>
              <a:gd name="T48" fmla="*/ 113305903 w 1691"/>
              <a:gd name="T49" fmla="*/ 103392940 h 1610"/>
              <a:gd name="T50" fmla="*/ 127107743 w 1691"/>
              <a:gd name="T51" fmla="*/ 146921104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rtlCol="0" anchor="ctr"/>
          <a:lstStyle/>
          <a:p>
            <a:pPr rtl="0"/>
            <a:endParaRPr lang="ru-RU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Полилиния 7">
            <a:extLst>
              <a:ext uri="{FF2B5EF4-FFF2-40B4-BE49-F238E27FC236}">
                <a16:creationId xmlns:a16="http://schemas.microsoft.com/office/drawing/2014/main" id="{CFB5491F-FDF0-8A4C-802D-FADA00F43A22}"/>
              </a:ext>
            </a:extLst>
          </p:cNvPr>
          <p:cNvSpPr>
            <a:spLocks/>
          </p:cNvSpPr>
          <p:nvPr userDrawn="1"/>
        </p:nvSpPr>
        <p:spPr bwMode="auto">
          <a:xfrm>
            <a:off x="790508" y="3744465"/>
            <a:ext cx="813006" cy="777100"/>
          </a:xfrm>
          <a:custGeom>
            <a:avLst/>
            <a:gdLst>
              <a:gd name="T0" fmla="*/ 180818334 w 1691"/>
              <a:gd name="T1" fmla="*/ 65990893 h 1610"/>
              <a:gd name="T2" fmla="*/ 111700816 w 1691"/>
              <a:gd name="T3" fmla="*/ 65990893 h 1610"/>
              <a:gd name="T4" fmla="*/ 90730244 w 1691"/>
              <a:gd name="T5" fmla="*/ 0 h 1610"/>
              <a:gd name="T6" fmla="*/ 69010690 w 1691"/>
              <a:gd name="T7" fmla="*/ 65668372 h 1610"/>
              <a:gd name="T8" fmla="*/ 0 w 1691"/>
              <a:gd name="T9" fmla="*/ 65453358 h 1610"/>
              <a:gd name="T10" fmla="*/ 641856 w 1691"/>
              <a:gd name="T11" fmla="*/ 65990893 h 1610"/>
              <a:gd name="T12" fmla="*/ 0 w 1691"/>
              <a:gd name="T13" fmla="*/ 65990893 h 1610"/>
              <a:gd name="T14" fmla="*/ 55850408 w 1691"/>
              <a:gd name="T15" fmla="*/ 106617260 h 1610"/>
              <a:gd name="T16" fmla="*/ 34665883 w 1691"/>
              <a:gd name="T17" fmla="*/ 172715362 h 1610"/>
              <a:gd name="T18" fmla="*/ 90516292 w 1691"/>
              <a:gd name="T19" fmla="*/ 131981787 h 1610"/>
              <a:gd name="T20" fmla="*/ 145938796 w 1691"/>
              <a:gd name="T21" fmla="*/ 172930376 h 1610"/>
              <a:gd name="T22" fmla="*/ 124861098 w 1691"/>
              <a:gd name="T23" fmla="*/ 106831975 h 1610"/>
              <a:gd name="T24" fmla="*/ 180818334 w 1691"/>
              <a:gd name="T25" fmla="*/ 65990893 h 1610"/>
              <a:gd name="T26" fmla="*/ 127107743 w 1691"/>
              <a:gd name="T27" fmla="*/ 146921104 h 1610"/>
              <a:gd name="T28" fmla="*/ 90302340 w 1691"/>
              <a:gd name="T29" fmla="*/ 119836761 h 1610"/>
              <a:gd name="T30" fmla="*/ 53282686 w 1691"/>
              <a:gd name="T31" fmla="*/ 146921104 h 1610"/>
              <a:gd name="T32" fmla="*/ 67512728 w 1691"/>
              <a:gd name="T33" fmla="*/ 103177926 h 1610"/>
              <a:gd name="T34" fmla="*/ 30493075 w 1691"/>
              <a:gd name="T35" fmla="*/ 76093582 h 1610"/>
              <a:gd name="T36" fmla="*/ 30920979 w 1691"/>
              <a:gd name="T37" fmla="*/ 76093582 h 1610"/>
              <a:gd name="T38" fmla="*/ 30279123 w 1691"/>
              <a:gd name="T39" fmla="*/ 75663852 h 1610"/>
              <a:gd name="T40" fmla="*/ 76072000 w 1691"/>
              <a:gd name="T41" fmla="*/ 75878866 h 1610"/>
              <a:gd name="T42" fmla="*/ 90516292 w 1691"/>
              <a:gd name="T43" fmla="*/ 32135688 h 1610"/>
              <a:gd name="T44" fmla="*/ 104532382 w 1691"/>
              <a:gd name="T45" fmla="*/ 76093582 h 1610"/>
              <a:gd name="T46" fmla="*/ 150539508 w 1691"/>
              <a:gd name="T47" fmla="*/ 76093582 h 1610"/>
              <a:gd name="T48" fmla="*/ 113305903 w 1691"/>
              <a:gd name="T49" fmla="*/ 103392940 h 1610"/>
              <a:gd name="T50" fmla="*/ 127107743 w 1691"/>
              <a:gd name="T51" fmla="*/ 146921104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rtlCol="0" anchor="ctr"/>
          <a:lstStyle/>
          <a:p>
            <a:pPr rtl="0"/>
            <a:endParaRPr lang="ru-RU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7799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Слайд с заголовком 5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AC69D417-F18D-6C49-B969-D6C8144C4C1B}"/>
              </a:ext>
            </a:extLst>
          </p:cNvPr>
          <p:cNvSpPr/>
          <p:nvPr userDrawn="1"/>
        </p:nvSpPr>
        <p:spPr>
          <a:xfrm>
            <a:off x="-1588" y="13252"/>
            <a:ext cx="12193588" cy="6858000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3000"/>
                </a:schemeClr>
              </a:gs>
              <a:gs pos="100000">
                <a:schemeClr val="accent5">
                  <a:lumMod val="50000"/>
                  <a:alpha val="8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202019" y="713340"/>
            <a:ext cx="5485464" cy="1105077"/>
          </a:xfrm>
        </p:spPr>
        <p:txBody>
          <a:bodyPr rtlCol="0">
            <a:noAutofit/>
          </a:bodyPr>
          <a:lstStyle>
            <a:lvl1pPr marL="0" algn="l">
              <a:defRPr sz="33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24" name="Текст 9"/>
          <p:cNvSpPr>
            <a:spLocks noGrp="1"/>
          </p:cNvSpPr>
          <p:nvPr>
            <p:ph type="body" sz="quarter" idx="10"/>
          </p:nvPr>
        </p:nvSpPr>
        <p:spPr>
          <a:xfrm>
            <a:off x="6202019" y="1818417"/>
            <a:ext cx="5485464" cy="4413325"/>
          </a:xfrm>
        </p:spPr>
        <p:txBody>
          <a:bodyPr spcCol="182880" rtlCol="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600" b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lnSpc>
                <a:spcPct val="100000"/>
              </a:lnSpc>
              <a:buFontTx/>
              <a:buNone/>
              <a:defRPr sz="1600" b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 marL="914400" indent="0">
              <a:lnSpc>
                <a:spcPct val="100000"/>
              </a:lnSpc>
              <a:buFontTx/>
              <a:buNone/>
              <a:defRPr sz="1600" b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 marL="1371600" indent="0">
              <a:lnSpc>
                <a:spcPct val="100000"/>
              </a:lnSpc>
              <a:buFontTx/>
              <a:buNone/>
              <a:defRPr sz="1600" b="1">
                <a:solidFill>
                  <a:srgbClr val="FFFFFF"/>
                </a:solidFill>
                <a:latin typeface="Cantarell" panose="02000603000000000000" pitchFamily="2" charset="0"/>
              </a:defRPr>
            </a:lvl4pPr>
            <a:lvl5pPr marL="1828800" indent="0">
              <a:lnSpc>
                <a:spcPct val="100000"/>
              </a:lnSpc>
              <a:buFontTx/>
              <a:buNone/>
              <a:defRPr sz="1600" b="1">
                <a:solidFill>
                  <a:srgbClr val="FFFFFF"/>
                </a:solidFill>
                <a:latin typeface="Cantarell" panose="02000603000000000000" pitchFamily="2" charset="0"/>
              </a:defRPr>
            </a:lvl5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6C16F715-A360-0847-860D-808D2F0BB9C8}"/>
              </a:ext>
            </a:extLst>
          </p:cNvPr>
          <p:cNvSpPr/>
          <p:nvPr userDrawn="1"/>
        </p:nvSpPr>
        <p:spPr>
          <a:xfrm>
            <a:off x="326679" y="713340"/>
            <a:ext cx="5489575" cy="5457825"/>
          </a:xfrm>
          <a:prstGeom prst="ellipse">
            <a:avLst/>
          </a:prstGeom>
          <a:solidFill>
            <a:schemeClr val="tx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07878E07-08CD-9647-8B49-DC09266F23AF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35507" y="2465508"/>
            <a:ext cx="5084618" cy="1925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lvl1pPr marL="0"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0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rtl="0"/>
            <a:r>
              <a:rPr lang="ru-RU" dirty="0">
                <a:latin typeface="+mj-lt"/>
              </a:rPr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1556290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8" grpId="0" animBg="1"/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Слайд с заголовком 6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20571ED9-AE3B-4846-93C5-82E9047AAD9C}"/>
              </a:ext>
            </a:extLst>
          </p:cNvPr>
          <p:cNvSpPr/>
          <p:nvPr userDrawn="1"/>
        </p:nvSpPr>
        <p:spPr>
          <a:xfrm>
            <a:off x="-1588" y="1815548"/>
            <a:ext cx="12193588" cy="5042452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3000"/>
                </a:schemeClr>
              </a:gs>
              <a:gs pos="100000">
                <a:schemeClr val="accent5">
                  <a:lumMod val="50000"/>
                  <a:alpha val="8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508000" y="713291"/>
            <a:ext cx="11125200" cy="584789"/>
          </a:xfrm>
        </p:spPr>
        <p:txBody>
          <a:bodyPr rtlCol="0">
            <a:noAutofit/>
          </a:bodyPr>
          <a:lstStyle>
            <a:lvl1pPr marL="0" algn="ctr">
              <a:defRPr sz="5800" b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16" name="Текст 9"/>
          <p:cNvSpPr>
            <a:spLocks noGrp="1"/>
          </p:cNvSpPr>
          <p:nvPr>
            <p:ph type="body" sz="quarter" idx="10"/>
          </p:nvPr>
        </p:nvSpPr>
        <p:spPr>
          <a:xfrm>
            <a:off x="508001" y="2199504"/>
            <a:ext cx="5282441" cy="4378718"/>
          </a:xfrm>
        </p:spPr>
        <p:txBody>
          <a:bodyPr spcCol="182880" rtlCol="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lnSpc>
                <a:spcPct val="100000"/>
              </a:lnSpc>
              <a:buFontTx/>
              <a:buNone/>
              <a:defRPr sz="14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 marL="914400" indent="0">
              <a:lnSpc>
                <a:spcPct val="100000"/>
              </a:lnSpc>
              <a:buFontTx/>
              <a:buNone/>
              <a:defRPr sz="14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 marL="1371600" indent="0">
              <a:lnSpc>
                <a:spcPct val="100000"/>
              </a:lnSpc>
              <a:buFontTx/>
              <a:buNone/>
              <a:defRPr sz="1600" b="1">
                <a:solidFill>
                  <a:srgbClr val="FFFFFF"/>
                </a:solidFill>
                <a:latin typeface="Cantarell" panose="02000603000000000000" pitchFamily="2" charset="0"/>
              </a:defRPr>
            </a:lvl4pPr>
            <a:lvl5pPr marL="1828800" indent="0">
              <a:lnSpc>
                <a:spcPct val="100000"/>
              </a:lnSpc>
              <a:buFontTx/>
              <a:buNone/>
              <a:defRPr sz="1600" b="1">
                <a:solidFill>
                  <a:srgbClr val="FFFFFF"/>
                </a:solidFill>
                <a:latin typeface="Cantarell" panose="02000603000000000000" pitchFamily="2" charset="0"/>
              </a:defRPr>
            </a:lvl5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</p:txBody>
      </p:sp>
      <p:sp>
        <p:nvSpPr>
          <p:cNvPr id="17" name="Текст 9"/>
          <p:cNvSpPr>
            <a:spLocks noGrp="1"/>
          </p:cNvSpPr>
          <p:nvPr>
            <p:ph type="body" sz="quarter" idx="11"/>
          </p:nvPr>
        </p:nvSpPr>
        <p:spPr>
          <a:xfrm>
            <a:off x="6298444" y="2199504"/>
            <a:ext cx="5282441" cy="4378718"/>
          </a:xfrm>
        </p:spPr>
        <p:txBody>
          <a:bodyPr spcCol="182880" rtlCol="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lnSpc>
                <a:spcPct val="100000"/>
              </a:lnSpc>
              <a:buFontTx/>
              <a:buNone/>
              <a:defRPr sz="14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 marL="914400" indent="0">
              <a:lnSpc>
                <a:spcPct val="100000"/>
              </a:lnSpc>
              <a:buFontTx/>
              <a:buNone/>
              <a:defRPr sz="14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 marL="1371600" indent="0">
              <a:lnSpc>
                <a:spcPct val="100000"/>
              </a:lnSpc>
              <a:buFontTx/>
              <a:buNone/>
              <a:defRPr sz="1600" b="1">
                <a:solidFill>
                  <a:srgbClr val="FFFFFF"/>
                </a:solidFill>
                <a:latin typeface="Cantarell" panose="02000603000000000000" pitchFamily="2" charset="0"/>
              </a:defRPr>
            </a:lvl4pPr>
            <a:lvl5pPr marL="1828800" indent="0">
              <a:lnSpc>
                <a:spcPct val="100000"/>
              </a:lnSpc>
              <a:buFontTx/>
              <a:buNone/>
              <a:defRPr sz="1600" b="1">
                <a:solidFill>
                  <a:srgbClr val="FFFFFF"/>
                </a:solidFill>
                <a:latin typeface="Cantarell" panose="02000603000000000000" pitchFamily="2" charset="0"/>
              </a:defRPr>
            </a:lvl5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1661631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Слайд с заголовком 7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4D31E013-B41B-984B-AD43-2B7B2B37EFA3}"/>
              </a:ext>
            </a:extLst>
          </p:cNvPr>
          <p:cNvSpPr/>
          <p:nvPr userDrawn="1"/>
        </p:nvSpPr>
        <p:spPr>
          <a:xfrm>
            <a:off x="-1588" y="4744278"/>
            <a:ext cx="12193588" cy="1828800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3000"/>
                </a:schemeClr>
              </a:gs>
              <a:gs pos="100000">
                <a:schemeClr val="accent5">
                  <a:lumMod val="50000"/>
                  <a:alpha val="8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28049" y="4839032"/>
            <a:ext cx="10463284" cy="639934"/>
          </a:xfrm>
        </p:spPr>
        <p:txBody>
          <a:bodyPr rtlCol="0">
            <a:noAutofit/>
          </a:bodyPr>
          <a:lstStyle>
            <a:lvl1pPr marL="0" algn="l">
              <a:defRPr sz="2800" b="0">
                <a:solidFill>
                  <a:srgbClr val="FFFFFF"/>
                </a:solidFill>
                <a:latin typeface="+mj-lt"/>
              </a:defRPr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24" name="Текст 9"/>
          <p:cNvSpPr>
            <a:spLocks noGrp="1"/>
          </p:cNvSpPr>
          <p:nvPr>
            <p:ph type="body" sz="quarter" idx="10"/>
          </p:nvPr>
        </p:nvSpPr>
        <p:spPr>
          <a:xfrm>
            <a:off x="928049" y="5478966"/>
            <a:ext cx="10463284" cy="994992"/>
          </a:xfrm>
        </p:spPr>
        <p:txBody>
          <a:bodyPr spcCol="182880" rtlCol="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5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lnSpc>
                <a:spcPct val="100000"/>
              </a:lnSpc>
              <a:buFontTx/>
              <a:buNone/>
              <a:defRPr sz="15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 marL="914400" indent="0">
              <a:lnSpc>
                <a:spcPct val="100000"/>
              </a:lnSpc>
              <a:buFontTx/>
              <a:buNone/>
              <a:defRPr sz="15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 marL="1371600" indent="0">
              <a:lnSpc>
                <a:spcPct val="100000"/>
              </a:lnSpc>
              <a:buFontTx/>
              <a:buNone/>
              <a:defRPr sz="1300" b="1">
                <a:solidFill>
                  <a:srgbClr val="FFFFFF"/>
                </a:solidFill>
                <a:latin typeface="Cantarell" panose="02000603000000000000" pitchFamily="2" charset="0"/>
              </a:defRPr>
            </a:lvl4pPr>
            <a:lvl5pPr marL="1828800" indent="0">
              <a:lnSpc>
                <a:spcPct val="100000"/>
              </a:lnSpc>
              <a:buFontTx/>
              <a:buNone/>
              <a:defRPr sz="1300" b="1">
                <a:solidFill>
                  <a:srgbClr val="FFFFFF"/>
                </a:solidFill>
                <a:latin typeface="Cantarell" panose="02000603000000000000" pitchFamily="2" charset="0"/>
              </a:defRPr>
            </a:lvl5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1955275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Слайд с заголовком 8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C1DF5F82-5C78-6D40-AB3C-3D65963A3043}"/>
              </a:ext>
            </a:extLst>
          </p:cNvPr>
          <p:cNvSpPr/>
          <p:nvPr userDrawn="1"/>
        </p:nvSpPr>
        <p:spPr>
          <a:xfrm>
            <a:off x="-1588" y="0"/>
            <a:ext cx="12193588" cy="6858000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3000"/>
                </a:schemeClr>
              </a:gs>
              <a:gs pos="100000">
                <a:schemeClr val="accent5">
                  <a:lumMod val="50000"/>
                  <a:alpha val="8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7B951C82-72DF-2A49-B5A3-EC29A7C9E0CD}"/>
              </a:ext>
            </a:extLst>
          </p:cNvPr>
          <p:cNvSpPr/>
          <p:nvPr userDrawn="1"/>
        </p:nvSpPr>
        <p:spPr>
          <a:xfrm>
            <a:off x="508000" y="395288"/>
            <a:ext cx="11125200" cy="1490662"/>
          </a:xfrm>
          <a:prstGeom prst="rect">
            <a:avLst/>
          </a:prstGeom>
          <a:solidFill>
            <a:srgbClr val="FFFFFF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Заголовок 1"/>
          <p:cNvSpPr>
            <a:spLocks noGrp="1"/>
          </p:cNvSpPr>
          <p:nvPr>
            <p:ph type="ctrTitle"/>
          </p:nvPr>
        </p:nvSpPr>
        <p:spPr>
          <a:xfrm>
            <a:off x="838958" y="498158"/>
            <a:ext cx="10463284" cy="639934"/>
          </a:xfrm>
        </p:spPr>
        <p:txBody>
          <a:bodyPr rtlCol="0">
            <a:noAutofit/>
          </a:bodyPr>
          <a:lstStyle>
            <a:lvl1pPr marL="0" algn="l">
              <a:defRPr sz="36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18" name="Текст 9"/>
          <p:cNvSpPr>
            <a:spLocks noGrp="1"/>
          </p:cNvSpPr>
          <p:nvPr>
            <p:ph type="body" sz="quarter" idx="10" hasCustomPrompt="1"/>
          </p:nvPr>
        </p:nvSpPr>
        <p:spPr>
          <a:xfrm>
            <a:off x="838958" y="1325880"/>
            <a:ext cx="10463284" cy="560070"/>
          </a:xfrm>
        </p:spPr>
        <p:txBody>
          <a:bodyPr spcCol="182880" rtlCol="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500" b="1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lnSpc>
                <a:spcPct val="100000"/>
              </a:lnSpc>
              <a:buFontTx/>
              <a:buNone/>
              <a:defRPr sz="1300" b="1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2pPr>
            <a:lvl3pPr marL="914400" indent="0">
              <a:lnSpc>
                <a:spcPct val="100000"/>
              </a:lnSpc>
              <a:buFontTx/>
              <a:buNone/>
              <a:defRPr sz="1300" b="1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3pPr>
            <a:lvl4pPr marL="1371600" indent="0">
              <a:lnSpc>
                <a:spcPct val="100000"/>
              </a:lnSpc>
              <a:buFontTx/>
              <a:buNone/>
              <a:defRPr sz="1300" b="1">
                <a:solidFill>
                  <a:srgbClr val="FFFFFF"/>
                </a:solidFill>
                <a:latin typeface="Cantarell" panose="02000603000000000000" pitchFamily="2" charset="0"/>
              </a:defRPr>
            </a:lvl4pPr>
            <a:lvl5pPr marL="1828800" indent="0">
              <a:lnSpc>
                <a:spcPct val="100000"/>
              </a:lnSpc>
              <a:buFontTx/>
              <a:buNone/>
              <a:defRPr sz="1300" b="1">
                <a:solidFill>
                  <a:srgbClr val="FFFFFF"/>
                </a:solidFill>
                <a:latin typeface="Cantarell" panose="02000603000000000000" pitchFamily="2" charset="0"/>
              </a:defRPr>
            </a:lvl5pPr>
          </a:lstStyle>
          <a:p>
            <a:pPr lvl="0" rtl="0"/>
            <a:r>
              <a:rPr lang="ru-RU" dirty="0"/>
              <a:t>Щелкните, чтобы изменить стили текста образца слайда</a:t>
            </a:r>
          </a:p>
        </p:txBody>
      </p:sp>
      <p:sp>
        <p:nvSpPr>
          <p:cNvPr id="14" name="Текст 9">
            <a:extLst>
              <a:ext uri="{FF2B5EF4-FFF2-40B4-BE49-F238E27FC236}">
                <a16:creationId xmlns:a16="http://schemas.microsoft.com/office/drawing/2014/main" id="{09FB5047-670B-204B-9026-3840CD2AE3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08000" y="2281238"/>
            <a:ext cx="11125200" cy="4344849"/>
          </a:xfrm>
        </p:spPr>
        <p:txBody>
          <a:bodyPr numCol="3" spcCol="182880" rtlCol="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lnSpc>
                <a:spcPct val="100000"/>
              </a:lnSpc>
              <a:buFontTx/>
              <a:buNone/>
              <a:defRPr sz="14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 marL="914400" indent="0">
              <a:lnSpc>
                <a:spcPct val="100000"/>
              </a:lnSpc>
              <a:buFontTx/>
              <a:buNone/>
              <a:defRPr sz="14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 marL="1371600" indent="0">
              <a:lnSpc>
                <a:spcPct val="100000"/>
              </a:lnSpc>
              <a:buFontTx/>
              <a:buNone/>
              <a:defRPr sz="14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4pPr>
            <a:lvl5pPr marL="1828800" indent="0">
              <a:lnSpc>
                <a:spcPct val="100000"/>
              </a:lnSpc>
              <a:buFontTx/>
              <a:buNone/>
              <a:defRPr sz="14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5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09529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9" grpId="0" animBg="1"/>
    </p:bld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Слайд с заголовком 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CBB01454-0EF0-ED43-8FC4-DDF0AE387FE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8000" y="383385"/>
            <a:ext cx="11190288" cy="1244600"/>
          </a:xfrm>
          <a:prstGeom prst="rect">
            <a:avLst/>
          </a:prstGeom>
        </p:spPr>
      </p:pic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829EE19E-03B3-3244-A564-A13444E9B068}"/>
              </a:ext>
            </a:extLst>
          </p:cNvPr>
          <p:cNvSpPr/>
          <p:nvPr userDrawn="1"/>
        </p:nvSpPr>
        <p:spPr>
          <a:xfrm>
            <a:off x="508000" y="383385"/>
            <a:ext cx="11190288" cy="1244600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3000"/>
                </a:schemeClr>
              </a:gs>
              <a:gs pos="100000">
                <a:schemeClr val="accent5">
                  <a:lumMod val="50000"/>
                  <a:alpha val="8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84D7908-4F41-DB49-A512-6EC3A76D51F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8000" y="1828422"/>
            <a:ext cx="11190288" cy="4749800"/>
          </a:xfrm>
          <a:prstGeom prst="rect">
            <a:avLst/>
          </a:prstGeom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B7F8FC67-3458-454E-BB5F-7817F383506A}"/>
              </a:ext>
            </a:extLst>
          </p:cNvPr>
          <p:cNvSpPr/>
          <p:nvPr userDrawn="1"/>
        </p:nvSpPr>
        <p:spPr>
          <a:xfrm>
            <a:off x="508000" y="1828422"/>
            <a:ext cx="11190288" cy="4749800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3000"/>
                </a:schemeClr>
              </a:gs>
              <a:gs pos="100000">
                <a:schemeClr val="accent5">
                  <a:lumMod val="50000"/>
                  <a:alpha val="8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Заголовок 1"/>
          <p:cNvSpPr>
            <a:spLocks noGrp="1"/>
          </p:cNvSpPr>
          <p:nvPr>
            <p:ph type="ctrTitle"/>
          </p:nvPr>
        </p:nvSpPr>
        <p:spPr>
          <a:xfrm>
            <a:off x="508000" y="713291"/>
            <a:ext cx="11125200" cy="584789"/>
          </a:xfrm>
        </p:spPr>
        <p:txBody>
          <a:bodyPr rtlCol="0">
            <a:noAutofit/>
          </a:bodyPr>
          <a:lstStyle>
            <a:lvl1pPr marL="0" algn="ctr">
              <a:defRPr sz="5800" b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23" name="Текст 9"/>
          <p:cNvSpPr>
            <a:spLocks noGrp="1"/>
          </p:cNvSpPr>
          <p:nvPr>
            <p:ph type="body" sz="quarter" idx="10"/>
          </p:nvPr>
        </p:nvSpPr>
        <p:spPr>
          <a:xfrm>
            <a:off x="1073625" y="2014249"/>
            <a:ext cx="4716817" cy="4563973"/>
          </a:xfrm>
        </p:spPr>
        <p:txBody>
          <a:bodyPr spcCol="182880" rtlCol="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3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lnSpc>
                <a:spcPct val="100000"/>
              </a:lnSpc>
              <a:buFontTx/>
              <a:buNone/>
              <a:defRPr sz="13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 marL="914400" indent="0">
              <a:lnSpc>
                <a:spcPct val="100000"/>
              </a:lnSpc>
              <a:buFontTx/>
              <a:buNone/>
              <a:defRPr sz="13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 marL="1371600" indent="0">
              <a:lnSpc>
                <a:spcPct val="100000"/>
              </a:lnSpc>
              <a:buFontTx/>
              <a:buNone/>
              <a:defRPr sz="1600" b="1">
                <a:solidFill>
                  <a:srgbClr val="FFFFFF"/>
                </a:solidFill>
                <a:latin typeface="Cantarell" panose="02000603000000000000" pitchFamily="2" charset="0"/>
              </a:defRPr>
            </a:lvl4pPr>
            <a:lvl5pPr marL="1828800" indent="0">
              <a:lnSpc>
                <a:spcPct val="100000"/>
              </a:lnSpc>
              <a:buFontTx/>
              <a:buNone/>
              <a:defRPr sz="1600" b="1">
                <a:solidFill>
                  <a:srgbClr val="FFFFFF"/>
                </a:solidFill>
                <a:latin typeface="Cantarell" panose="02000603000000000000" pitchFamily="2" charset="0"/>
              </a:defRPr>
            </a:lvl5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</p:txBody>
      </p:sp>
      <p:sp>
        <p:nvSpPr>
          <p:cNvPr id="24" name="Текст 9"/>
          <p:cNvSpPr>
            <a:spLocks noGrp="1"/>
          </p:cNvSpPr>
          <p:nvPr>
            <p:ph type="body" sz="quarter" idx="11"/>
          </p:nvPr>
        </p:nvSpPr>
        <p:spPr>
          <a:xfrm>
            <a:off x="6298443" y="2014249"/>
            <a:ext cx="4874524" cy="4563973"/>
          </a:xfrm>
        </p:spPr>
        <p:txBody>
          <a:bodyPr spcCol="182880" rtlCol="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3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lnSpc>
                <a:spcPct val="100000"/>
              </a:lnSpc>
              <a:buFontTx/>
              <a:buNone/>
              <a:defRPr sz="13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 marL="914400" indent="0">
              <a:lnSpc>
                <a:spcPct val="100000"/>
              </a:lnSpc>
              <a:buFontTx/>
              <a:buNone/>
              <a:defRPr sz="13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 marL="1371600" indent="0">
              <a:lnSpc>
                <a:spcPct val="100000"/>
              </a:lnSpc>
              <a:buFontTx/>
              <a:buNone/>
              <a:defRPr sz="1600" b="1">
                <a:solidFill>
                  <a:srgbClr val="FFFFFF"/>
                </a:solidFill>
                <a:latin typeface="Cantarell" panose="02000603000000000000" pitchFamily="2" charset="0"/>
              </a:defRPr>
            </a:lvl4pPr>
            <a:lvl5pPr marL="1828800" indent="0">
              <a:lnSpc>
                <a:spcPct val="100000"/>
              </a:lnSpc>
              <a:buFontTx/>
              <a:buNone/>
              <a:defRPr sz="1600" b="1">
                <a:solidFill>
                  <a:srgbClr val="FFFFFF"/>
                </a:solidFill>
                <a:latin typeface="Cantarell" panose="02000603000000000000" pitchFamily="2" charset="0"/>
              </a:defRPr>
            </a:lvl5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440479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9" grpId="0" animBg="1"/>
    </p:bld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Слайд с заголовком 10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C8F3F5FF-ADC8-E741-9DB1-F1231DA3E319}"/>
              </a:ext>
            </a:extLst>
          </p:cNvPr>
          <p:cNvSpPr/>
          <p:nvPr userDrawn="1"/>
        </p:nvSpPr>
        <p:spPr>
          <a:xfrm>
            <a:off x="1" y="377209"/>
            <a:ext cx="12192000" cy="1389279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3000"/>
                </a:schemeClr>
              </a:gs>
              <a:gs pos="100000">
                <a:schemeClr val="accent5">
                  <a:lumMod val="50000"/>
                  <a:alpha val="8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43BACA43-6442-844D-A783-F674F6A846F3}"/>
              </a:ext>
            </a:extLst>
          </p:cNvPr>
          <p:cNvSpPr/>
          <p:nvPr userDrawn="1"/>
        </p:nvSpPr>
        <p:spPr>
          <a:xfrm>
            <a:off x="508000" y="2162175"/>
            <a:ext cx="11125200" cy="4306888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Заголовок 1"/>
          <p:cNvSpPr>
            <a:spLocks noGrp="1"/>
          </p:cNvSpPr>
          <p:nvPr>
            <p:ph type="ctrTitle"/>
          </p:nvPr>
        </p:nvSpPr>
        <p:spPr>
          <a:xfrm>
            <a:off x="508000" y="786013"/>
            <a:ext cx="11125200" cy="584789"/>
          </a:xfrm>
        </p:spPr>
        <p:txBody>
          <a:bodyPr rtlCol="0">
            <a:noAutofit/>
          </a:bodyPr>
          <a:lstStyle>
            <a:lvl1pPr marL="0" algn="ctr">
              <a:defRPr sz="5800" b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23" name="Текст 9"/>
          <p:cNvSpPr>
            <a:spLocks noGrp="1"/>
          </p:cNvSpPr>
          <p:nvPr>
            <p:ph type="body" sz="quarter" idx="10"/>
          </p:nvPr>
        </p:nvSpPr>
        <p:spPr>
          <a:xfrm>
            <a:off x="1073625" y="2415654"/>
            <a:ext cx="4716817" cy="4053625"/>
          </a:xfrm>
        </p:spPr>
        <p:txBody>
          <a:bodyPr spcCol="182880" rtlCol="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600" b="1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lnSpc>
                <a:spcPct val="100000"/>
              </a:lnSpc>
              <a:buFontTx/>
              <a:buNone/>
              <a:defRPr sz="1600" b="1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2pPr>
            <a:lvl3pPr marL="914400" indent="0">
              <a:lnSpc>
                <a:spcPct val="100000"/>
              </a:lnSpc>
              <a:buFontTx/>
              <a:buNone/>
              <a:defRPr sz="1600" b="1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3pPr>
            <a:lvl4pPr marL="1371600" indent="0">
              <a:lnSpc>
                <a:spcPct val="100000"/>
              </a:lnSpc>
              <a:buFontTx/>
              <a:buNone/>
              <a:defRPr sz="1600" b="1">
                <a:solidFill>
                  <a:srgbClr val="FFFFFF"/>
                </a:solidFill>
                <a:latin typeface="Cantarell" panose="02000603000000000000" pitchFamily="2" charset="0"/>
              </a:defRPr>
            </a:lvl4pPr>
            <a:lvl5pPr marL="1828800" indent="0">
              <a:lnSpc>
                <a:spcPct val="100000"/>
              </a:lnSpc>
              <a:buFontTx/>
              <a:buNone/>
              <a:defRPr sz="1600" b="1">
                <a:solidFill>
                  <a:srgbClr val="FFFFFF"/>
                </a:solidFill>
                <a:latin typeface="Cantarell" panose="02000603000000000000" pitchFamily="2" charset="0"/>
              </a:defRPr>
            </a:lvl5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</p:txBody>
      </p:sp>
      <p:sp>
        <p:nvSpPr>
          <p:cNvPr id="24" name="Текст 9"/>
          <p:cNvSpPr>
            <a:spLocks noGrp="1"/>
          </p:cNvSpPr>
          <p:nvPr>
            <p:ph type="body" sz="quarter" idx="11"/>
          </p:nvPr>
        </p:nvSpPr>
        <p:spPr>
          <a:xfrm>
            <a:off x="6298443" y="2415654"/>
            <a:ext cx="4874524" cy="4053625"/>
          </a:xfrm>
        </p:spPr>
        <p:txBody>
          <a:bodyPr spcCol="182880" rtlCol="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600" b="1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lnSpc>
                <a:spcPct val="100000"/>
              </a:lnSpc>
              <a:buFontTx/>
              <a:buNone/>
              <a:defRPr sz="1600" b="1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2pPr>
            <a:lvl3pPr marL="914400" indent="0">
              <a:lnSpc>
                <a:spcPct val="100000"/>
              </a:lnSpc>
              <a:buFontTx/>
              <a:buNone/>
              <a:defRPr sz="1600" b="1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3pPr>
            <a:lvl4pPr marL="1371600" indent="0">
              <a:lnSpc>
                <a:spcPct val="100000"/>
              </a:lnSpc>
              <a:buFontTx/>
              <a:buNone/>
              <a:defRPr sz="1600" b="1">
                <a:solidFill>
                  <a:srgbClr val="FFFFFF"/>
                </a:solidFill>
                <a:latin typeface="Cantarell" panose="02000603000000000000" pitchFamily="2" charset="0"/>
              </a:defRPr>
            </a:lvl4pPr>
            <a:lvl5pPr marL="1828800" indent="0">
              <a:lnSpc>
                <a:spcPct val="100000"/>
              </a:lnSpc>
              <a:buFontTx/>
              <a:buNone/>
              <a:defRPr sz="1600" b="1">
                <a:solidFill>
                  <a:srgbClr val="FFFFFF"/>
                </a:solidFill>
                <a:latin typeface="Cantarell" panose="02000603000000000000" pitchFamily="2" charset="0"/>
              </a:defRPr>
            </a:lvl5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3777536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7" grpId="0" animBg="1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>
              <a:defRPr/>
            </a:pPr>
            <a:fld id="{093FEB98-CB2E-4ADA-B363-5C458A1FF31D}" type="datetime1">
              <a:rPr lang="ru-RU" smtClean="0"/>
              <a:t>02.05.2019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>
              <a:defRPr/>
            </a:pPr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>
              <a:defRPr/>
            </a:pPr>
            <a:fld id="{484B6B05-D73D-1A49-8C93-5682AA188607}" type="slidenum">
              <a:rPr lang="ru-RU" smtClean="0"/>
              <a:pPr>
                <a:defRPr/>
              </a:pPr>
              <a:t>‹#›</a:t>
            </a:fld>
            <a:endParaRPr lang="ru-RU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021404427"/>
      </p:ext>
    </p:extLst>
  </p:cSld>
  <p:clrMapOvr>
    <a:masterClrMapping/>
  </p:clrMapOvr>
  <p:hf sldNum="0"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Цикл/процесс, вариант 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D5A83B2-B368-0B40-A418-5F9BD277AAA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5746"/>
          <a:stretch/>
        </p:blipFill>
        <p:spPr>
          <a:xfrm>
            <a:off x="0" y="1105397"/>
            <a:ext cx="12892558" cy="5752603"/>
          </a:xfrm>
          <a:prstGeom prst="rect">
            <a:avLst/>
          </a:prstGeom>
        </p:spPr>
      </p:pic>
      <p:sp>
        <p:nvSpPr>
          <p:cNvPr id="8" name="Овал 7">
            <a:extLst>
              <a:ext uri="{FF2B5EF4-FFF2-40B4-BE49-F238E27FC236}">
                <a16:creationId xmlns:a16="http://schemas.microsoft.com/office/drawing/2014/main" id="{3F211676-FA4B-9041-A1CD-960DCA3377DC}"/>
              </a:ext>
            </a:extLst>
          </p:cNvPr>
          <p:cNvSpPr/>
          <p:nvPr userDrawn="1"/>
        </p:nvSpPr>
        <p:spPr>
          <a:xfrm>
            <a:off x="4683989" y="1341347"/>
            <a:ext cx="2813970" cy="273823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sz="145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533400" y="187294"/>
            <a:ext cx="11125200" cy="899190"/>
          </a:xfrm>
        </p:spPr>
        <p:txBody>
          <a:bodyPr rtlCol="0">
            <a:noAutofit/>
          </a:bodyPr>
          <a:lstStyle>
            <a:lvl1pPr marL="0" algn="ctr">
              <a:defRPr sz="52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13" name="Текст 4"/>
          <p:cNvSpPr>
            <a:spLocks noGrp="1"/>
          </p:cNvSpPr>
          <p:nvPr>
            <p:ph type="body" sz="quarter" idx="16"/>
          </p:nvPr>
        </p:nvSpPr>
        <p:spPr>
          <a:xfrm>
            <a:off x="4865148" y="2058296"/>
            <a:ext cx="2451652" cy="1280214"/>
          </a:xfrm>
        </p:spPr>
        <p:txBody>
          <a:bodyPr rtlCol="0" anchor="ctr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700" b="1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31" name="Овал 30">
            <a:extLst>
              <a:ext uri="{FF2B5EF4-FFF2-40B4-BE49-F238E27FC236}">
                <a16:creationId xmlns:a16="http://schemas.microsoft.com/office/drawing/2014/main" id="{178544B6-2101-744E-835F-174F541F2D2B}"/>
              </a:ext>
            </a:extLst>
          </p:cNvPr>
          <p:cNvSpPr/>
          <p:nvPr userDrawn="1"/>
        </p:nvSpPr>
        <p:spPr>
          <a:xfrm>
            <a:off x="6797522" y="3848963"/>
            <a:ext cx="2813970" cy="273823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sz="145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Текст 4">
            <a:extLst>
              <a:ext uri="{FF2B5EF4-FFF2-40B4-BE49-F238E27FC236}">
                <a16:creationId xmlns:a16="http://schemas.microsoft.com/office/drawing/2014/main" id="{97005381-244B-DC45-9BF9-126B17A9581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979118" y="4530989"/>
            <a:ext cx="2451652" cy="1280214"/>
          </a:xfrm>
        </p:spPr>
        <p:txBody>
          <a:bodyPr rtlCol="0" anchor="ctr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700" b="1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36" name="Овал 35">
            <a:extLst>
              <a:ext uri="{FF2B5EF4-FFF2-40B4-BE49-F238E27FC236}">
                <a16:creationId xmlns:a16="http://schemas.microsoft.com/office/drawing/2014/main" id="{6357D1C3-09E4-A844-8278-E6598936708A}"/>
              </a:ext>
            </a:extLst>
          </p:cNvPr>
          <p:cNvSpPr/>
          <p:nvPr userDrawn="1"/>
        </p:nvSpPr>
        <p:spPr>
          <a:xfrm>
            <a:off x="2695658" y="3848963"/>
            <a:ext cx="2813970" cy="273823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sz="145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Текст 4">
            <a:extLst>
              <a:ext uri="{FF2B5EF4-FFF2-40B4-BE49-F238E27FC236}">
                <a16:creationId xmlns:a16="http://schemas.microsoft.com/office/drawing/2014/main" id="{C09C843D-49F7-0840-8A34-82843E1E67D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877254" y="4530989"/>
            <a:ext cx="2451652" cy="1280214"/>
          </a:xfrm>
        </p:spPr>
        <p:txBody>
          <a:bodyPr rtlCol="0" anchor="ctr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700" b="1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5" name="Изогнутая вверх стрелка 4">
            <a:extLst>
              <a:ext uri="{FF2B5EF4-FFF2-40B4-BE49-F238E27FC236}">
                <a16:creationId xmlns:a16="http://schemas.microsoft.com/office/drawing/2014/main" id="{7C42AE4F-27C7-CB45-8089-3333B75812F1}"/>
              </a:ext>
            </a:extLst>
          </p:cNvPr>
          <p:cNvSpPr/>
          <p:nvPr userDrawn="1"/>
        </p:nvSpPr>
        <p:spPr>
          <a:xfrm rot="5400000" flipH="1">
            <a:off x="3543096" y="2552325"/>
            <a:ext cx="603539" cy="895696"/>
          </a:xfrm>
          <a:prstGeom prst="bentUp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Изогнутая вверх стрелка 40">
            <a:extLst>
              <a:ext uri="{FF2B5EF4-FFF2-40B4-BE49-F238E27FC236}">
                <a16:creationId xmlns:a16="http://schemas.microsoft.com/office/drawing/2014/main" id="{65F4C381-0E10-AB4F-AF60-5163B074CD4D}"/>
              </a:ext>
            </a:extLst>
          </p:cNvPr>
          <p:cNvSpPr/>
          <p:nvPr userDrawn="1"/>
        </p:nvSpPr>
        <p:spPr>
          <a:xfrm rot="16200000" flipH="1">
            <a:off x="5886995" y="5785776"/>
            <a:ext cx="603539" cy="895696"/>
          </a:xfrm>
          <a:prstGeom prst="bentUp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Изогнутая вверх стрелка 41">
            <a:extLst>
              <a:ext uri="{FF2B5EF4-FFF2-40B4-BE49-F238E27FC236}">
                <a16:creationId xmlns:a16="http://schemas.microsoft.com/office/drawing/2014/main" id="{5C84F4BD-51E1-8246-8852-8BA7E226732A}"/>
              </a:ext>
            </a:extLst>
          </p:cNvPr>
          <p:cNvSpPr/>
          <p:nvPr userDrawn="1"/>
        </p:nvSpPr>
        <p:spPr>
          <a:xfrm rot="10800000" flipH="1">
            <a:off x="8122182" y="2698404"/>
            <a:ext cx="603539" cy="895696"/>
          </a:xfrm>
          <a:prstGeom prst="bentUp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313D01B5-0B7D-8E46-8321-BD7B64948062}"/>
              </a:ext>
            </a:extLst>
          </p:cNvPr>
          <p:cNvGrpSpPr/>
          <p:nvPr userDrawn="1"/>
        </p:nvGrpSpPr>
        <p:grpSpPr>
          <a:xfrm>
            <a:off x="5850778" y="3507604"/>
            <a:ext cx="480391" cy="134938"/>
            <a:chOff x="5888659" y="3441700"/>
            <a:chExt cx="480391" cy="134938"/>
          </a:xfrm>
        </p:grpSpPr>
        <p:sp>
          <p:nvSpPr>
            <p:cNvPr id="9" name="Овал 8">
              <a:extLst>
                <a:ext uri="{FF2B5EF4-FFF2-40B4-BE49-F238E27FC236}">
                  <a16:creationId xmlns:a16="http://schemas.microsoft.com/office/drawing/2014/main" id="{1BB957DD-57EF-3645-AC81-D688F5E9A952}"/>
                </a:ext>
              </a:extLst>
            </p:cNvPr>
            <p:cNvSpPr/>
            <p:nvPr userDrawn="1"/>
          </p:nvSpPr>
          <p:spPr>
            <a:xfrm>
              <a:off x="6060109" y="3441700"/>
              <a:ext cx="137492" cy="13493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8CBBAEA-8418-EC4D-8B49-B19FEE94429E}"/>
                </a:ext>
              </a:extLst>
            </p:cNvPr>
            <p:cNvSpPr/>
            <p:nvPr userDrawn="1"/>
          </p:nvSpPr>
          <p:spPr>
            <a:xfrm>
              <a:off x="6234734" y="3441700"/>
              <a:ext cx="134316" cy="13493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3DAC8E92-114B-A74E-AF32-B30E816D7201}"/>
                </a:ext>
              </a:extLst>
            </p:cNvPr>
            <p:cNvSpPr/>
            <p:nvPr userDrawn="1"/>
          </p:nvSpPr>
          <p:spPr>
            <a:xfrm>
              <a:off x="5888659" y="3441700"/>
              <a:ext cx="134316" cy="13493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4" name="Группа 23">
            <a:extLst>
              <a:ext uri="{FF2B5EF4-FFF2-40B4-BE49-F238E27FC236}">
                <a16:creationId xmlns:a16="http://schemas.microsoft.com/office/drawing/2014/main" id="{1EFA2363-C6CD-C948-B67D-C716CB9BC11B}"/>
              </a:ext>
            </a:extLst>
          </p:cNvPr>
          <p:cNvGrpSpPr/>
          <p:nvPr userDrawn="1"/>
        </p:nvGrpSpPr>
        <p:grpSpPr>
          <a:xfrm>
            <a:off x="3862447" y="5986132"/>
            <a:ext cx="480391" cy="134938"/>
            <a:chOff x="5888659" y="3441700"/>
            <a:chExt cx="480391" cy="134938"/>
          </a:xfrm>
        </p:grpSpPr>
        <p:sp>
          <p:nvSpPr>
            <p:cNvPr id="25" name="Овал 24">
              <a:extLst>
                <a:ext uri="{FF2B5EF4-FFF2-40B4-BE49-F238E27FC236}">
                  <a16:creationId xmlns:a16="http://schemas.microsoft.com/office/drawing/2014/main" id="{D6A33278-33DB-294A-9D29-8CA55703E413}"/>
                </a:ext>
              </a:extLst>
            </p:cNvPr>
            <p:cNvSpPr/>
            <p:nvPr userDrawn="1"/>
          </p:nvSpPr>
          <p:spPr>
            <a:xfrm>
              <a:off x="6060109" y="3441700"/>
              <a:ext cx="137492" cy="13493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Овал 25">
              <a:extLst>
                <a:ext uri="{FF2B5EF4-FFF2-40B4-BE49-F238E27FC236}">
                  <a16:creationId xmlns:a16="http://schemas.microsoft.com/office/drawing/2014/main" id="{96CCED25-4B9C-A846-88FF-A3DAD428E54D}"/>
                </a:ext>
              </a:extLst>
            </p:cNvPr>
            <p:cNvSpPr/>
            <p:nvPr userDrawn="1"/>
          </p:nvSpPr>
          <p:spPr>
            <a:xfrm>
              <a:off x="6234734" y="3441700"/>
              <a:ext cx="134316" cy="13493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Овал 26">
              <a:extLst>
                <a:ext uri="{FF2B5EF4-FFF2-40B4-BE49-F238E27FC236}">
                  <a16:creationId xmlns:a16="http://schemas.microsoft.com/office/drawing/2014/main" id="{50C21DF1-10B1-CF49-81EA-733CF27F45C2}"/>
                </a:ext>
              </a:extLst>
            </p:cNvPr>
            <p:cNvSpPr/>
            <p:nvPr userDrawn="1"/>
          </p:nvSpPr>
          <p:spPr>
            <a:xfrm>
              <a:off x="5888659" y="3441700"/>
              <a:ext cx="134316" cy="13493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8" name="Группа 27">
            <a:extLst>
              <a:ext uri="{FF2B5EF4-FFF2-40B4-BE49-F238E27FC236}">
                <a16:creationId xmlns:a16="http://schemas.microsoft.com/office/drawing/2014/main" id="{F3B40EC5-5E19-B34C-B4CF-C42A1AC1186A}"/>
              </a:ext>
            </a:extLst>
          </p:cNvPr>
          <p:cNvGrpSpPr/>
          <p:nvPr userDrawn="1"/>
        </p:nvGrpSpPr>
        <p:grpSpPr>
          <a:xfrm>
            <a:off x="7964311" y="5986132"/>
            <a:ext cx="480391" cy="134938"/>
            <a:chOff x="5888659" y="3441700"/>
            <a:chExt cx="480391" cy="134938"/>
          </a:xfrm>
        </p:grpSpPr>
        <p:sp>
          <p:nvSpPr>
            <p:cNvPr id="29" name="Овал 28">
              <a:extLst>
                <a:ext uri="{FF2B5EF4-FFF2-40B4-BE49-F238E27FC236}">
                  <a16:creationId xmlns:a16="http://schemas.microsoft.com/office/drawing/2014/main" id="{001502CE-1988-8047-9CD1-BFBC4457C00B}"/>
                </a:ext>
              </a:extLst>
            </p:cNvPr>
            <p:cNvSpPr/>
            <p:nvPr userDrawn="1"/>
          </p:nvSpPr>
          <p:spPr>
            <a:xfrm>
              <a:off x="6060109" y="3441700"/>
              <a:ext cx="137492" cy="13493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Овал 29">
              <a:extLst>
                <a:ext uri="{FF2B5EF4-FFF2-40B4-BE49-F238E27FC236}">
                  <a16:creationId xmlns:a16="http://schemas.microsoft.com/office/drawing/2014/main" id="{9D35D92F-6265-F746-B463-BA32A94307BB}"/>
                </a:ext>
              </a:extLst>
            </p:cNvPr>
            <p:cNvSpPr/>
            <p:nvPr userDrawn="1"/>
          </p:nvSpPr>
          <p:spPr>
            <a:xfrm>
              <a:off x="6234734" y="3441700"/>
              <a:ext cx="134316" cy="13493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" name="Овал 42">
              <a:extLst>
                <a:ext uri="{FF2B5EF4-FFF2-40B4-BE49-F238E27FC236}">
                  <a16:creationId xmlns:a16="http://schemas.microsoft.com/office/drawing/2014/main" id="{EF6CC73E-2080-3F4C-9152-0411336792C5}"/>
                </a:ext>
              </a:extLst>
            </p:cNvPr>
            <p:cNvSpPr/>
            <p:nvPr userDrawn="1"/>
          </p:nvSpPr>
          <p:spPr>
            <a:xfrm>
              <a:off x="5888659" y="3441700"/>
              <a:ext cx="134316" cy="13493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54005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31" grpId="0" animBg="1"/>
      <p:bldP spid="36" grpId="0" animBg="1"/>
    </p:bld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Титульный слайд, вариант 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3D856B2B-578E-5744-BC86-72C6E0CDE008}"/>
              </a:ext>
            </a:extLst>
          </p:cNvPr>
          <p:cNvSpPr/>
          <p:nvPr userDrawn="1"/>
        </p:nvSpPr>
        <p:spPr>
          <a:xfrm>
            <a:off x="-1588" y="13252"/>
            <a:ext cx="12193588" cy="6858000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3000"/>
                </a:schemeClr>
              </a:gs>
              <a:gs pos="100000">
                <a:schemeClr val="accent5">
                  <a:lumMod val="50000"/>
                  <a:alpha val="8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D8B24191-1F6B-E34A-BF32-8BDC797C5DCF}"/>
              </a:ext>
            </a:extLst>
          </p:cNvPr>
          <p:cNvSpPr/>
          <p:nvPr userDrawn="1"/>
        </p:nvSpPr>
        <p:spPr>
          <a:xfrm>
            <a:off x="508000" y="4440437"/>
            <a:ext cx="3361445" cy="202862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42AF578D-49C5-6541-BFD4-97DE1E3F01F6}"/>
              </a:ext>
            </a:extLst>
          </p:cNvPr>
          <p:cNvSpPr/>
          <p:nvPr userDrawn="1"/>
        </p:nvSpPr>
        <p:spPr>
          <a:xfrm>
            <a:off x="4389886" y="4440437"/>
            <a:ext cx="3361445" cy="202862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FF82F957-D9E9-B74C-A1D2-5E8B04D09658}"/>
              </a:ext>
            </a:extLst>
          </p:cNvPr>
          <p:cNvSpPr/>
          <p:nvPr userDrawn="1"/>
        </p:nvSpPr>
        <p:spPr>
          <a:xfrm>
            <a:off x="507999" y="2070195"/>
            <a:ext cx="3361445" cy="202862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A5DE6B86-7B9E-1049-9DC7-40F2A18FEBE1}"/>
              </a:ext>
            </a:extLst>
          </p:cNvPr>
          <p:cNvSpPr/>
          <p:nvPr userDrawn="1"/>
        </p:nvSpPr>
        <p:spPr>
          <a:xfrm>
            <a:off x="4366266" y="2090043"/>
            <a:ext cx="3361445" cy="202862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38284D0E-9C8D-014C-BAB0-E537B337F35B}"/>
              </a:ext>
            </a:extLst>
          </p:cNvPr>
          <p:cNvSpPr/>
          <p:nvPr userDrawn="1"/>
        </p:nvSpPr>
        <p:spPr>
          <a:xfrm>
            <a:off x="8195056" y="2090043"/>
            <a:ext cx="3361445" cy="202862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A533F0CE-36C5-FA4B-9BED-B9B707F8BFFD}"/>
              </a:ext>
            </a:extLst>
          </p:cNvPr>
          <p:cNvSpPr/>
          <p:nvPr userDrawn="1"/>
        </p:nvSpPr>
        <p:spPr>
          <a:xfrm>
            <a:off x="8180199" y="4411552"/>
            <a:ext cx="3361445" cy="202862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508000" y="856701"/>
            <a:ext cx="11125200" cy="584789"/>
          </a:xfrm>
        </p:spPr>
        <p:txBody>
          <a:bodyPr rtlCol="0">
            <a:noAutofit/>
          </a:bodyPr>
          <a:lstStyle>
            <a:lvl1pPr marL="0" algn="ctr">
              <a:defRPr sz="5200" b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17" name="Текст 4"/>
          <p:cNvSpPr>
            <a:spLocks noGrp="1"/>
          </p:cNvSpPr>
          <p:nvPr>
            <p:ph type="body" sz="quarter" idx="16"/>
          </p:nvPr>
        </p:nvSpPr>
        <p:spPr>
          <a:xfrm>
            <a:off x="539576" y="2072789"/>
            <a:ext cx="3253153" cy="2026032"/>
          </a:xfrm>
        </p:spPr>
        <p:txBody>
          <a:bodyPr rtlCol="0" anchor="ctr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700" b="1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18" name="Текст 4"/>
          <p:cNvSpPr>
            <a:spLocks noGrp="1"/>
          </p:cNvSpPr>
          <p:nvPr>
            <p:ph type="body" sz="quarter" idx="17"/>
          </p:nvPr>
        </p:nvSpPr>
        <p:spPr>
          <a:xfrm>
            <a:off x="4428245" y="2092637"/>
            <a:ext cx="3208011" cy="2026032"/>
          </a:xfrm>
        </p:spPr>
        <p:txBody>
          <a:bodyPr rtlCol="0" anchor="ctr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700" b="1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19" name="Текст 4"/>
          <p:cNvSpPr>
            <a:spLocks noGrp="1"/>
          </p:cNvSpPr>
          <p:nvPr>
            <p:ph type="body" sz="quarter" idx="18"/>
          </p:nvPr>
        </p:nvSpPr>
        <p:spPr>
          <a:xfrm>
            <a:off x="8256915" y="2105319"/>
            <a:ext cx="3208011" cy="2026032"/>
          </a:xfrm>
        </p:spPr>
        <p:txBody>
          <a:bodyPr rtlCol="0" anchor="ctr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700" b="1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20" name="Текст 4"/>
          <p:cNvSpPr>
            <a:spLocks noGrp="1"/>
          </p:cNvSpPr>
          <p:nvPr>
            <p:ph type="body" sz="quarter" idx="19"/>
          </p:nvPr>
        </p:nvSpPr>
        <p:spPr>
          <a:xfrm>
            <a:off x="539576" y="4420589"/>
            <a:ext cx="3253153" cy="2026032"/>
          </a:xfrm>
        </p:spPr>
        <p:txBody>
          <a:bodyPr rtlCol="0" anchor="ctr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700" b="1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21" name="Текст 4"/>
          <p:cNvSpPr>
            <a:spLocks noGrp="1"/>
          </p:cNvSpPr>
          <p:nvPr>
            <p:ph type="body" sz="quarter" idx="20"/>
          </p:nvPr>
        </p:nvSpPr>
        <p:spPr>
          <a:xfrm>
            <a:off x="4466594" y="4443031"/>
            <a:ext cx="3208011" cy="2026032"/>
          </a:xfrm>
        </p:spPr>
        <p:txBody>
          <a:bodyPr rtlCol="0" anchor="ctr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700" b="1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22" name="Текст 4"/>
          <p:cNvSpPr>
            <a:spLocks noGrp="1"/>
          </p:cNvSpPr>
          <p:nvPr>
            <p:ph type="body" sz="quarter" idx="21"/>
          </p:nvPr>
        </p:nvSpPr>
        <p:spPr>
          <a:xfrm>
            <a:off x="8256915" y="4398870"/>
            <a:ext cx="3208011" cy="2026032"/>
          </a:xfrm>
        </p:spPr>
        <p:txBody>
          <a:bodyPr rtlCol="0" anchor="ctr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700" b="1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234069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6" grpId="0" animBg="1"/>
      <p:bldP spid="25" grpId="0" animBg="1"/>
      <p:bldP spid="27" grpId="0" animBg="1"/>
      <p:bldP spid="28" grpId="0" animBg="1"/>
      <p:bldP spid="29" grpId="0" animBg="1"/>
    </p:bld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Титульный слайд, вариант 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42ADF475-C159-FF41-9E59-BB977A7DA82C}"/>
              </a:ext>
            </a:extLst>
          </p:cNvPr>
          <p:cNvSpPr/>
          <p:nvPr userDrawn="1"/>
        </p:nvSpPr>
        <p:spPr>
          <a:xfrm>
            <a:off x="263456" y="251791"/>
            <a:ext cx="11663501" cy="6347792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3000"/>
                </a:schemeClr>
              </a:gs>
              <a:gs pos="100000">
                <a:schemeClr val="accent5">
                  <a:lumMod val="50000"/>
                  <a:alpha val="8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073625" y="358446"/>
            <a:ext cx="10008359" cy="1164472"/>
          </a:xfrm>
        </p:spPr>
        <p:txBody>
          <a:bodyPr rtlCol="0" anchor="b">
            <a:noAutofit/>
          </a:bodyPr>
          <a:lstStyle>
            <a:lvl1pPr marL="0" algn="l">
              <a:defRPr sz="4800" b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24" name="Текст 9"/>
          <p:cNvSpPr>
            <a:spLocks noGrp="1"/>
          </p:cNvSpPr>
          <p:nvPr>
            <p:ph type="body" sz="quarter" idx="10"/>
          </p:nvPr>
        </p:nvSpPr>
        <p:spPr>
          <a:xfrm>
            <a:off x="1073625" y="1665028"/>
            <a:ext cx="10008359" cy="4811973"/>
          </a:xfrm>
        </p:spPr>
        <p:txBody>
          <a:bodyPr spcCol="182880" rtlCol="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 marL="91440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 marL="137160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4pPr>
            <a:lvl5pPr marL="182880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5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74199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Титульный слайд, вариант 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1E829C82-6520-C047-AE04-0A13168D6BD7}"/>
              </a:ext>
            </a:extLst>
          </p:cNvPr>
          <p:cNvSpPr/>
          <p:nvPr userDrawn="1"/>
        </p:nvSpPr>
        <p:spPr>
          <a:xfrm>
            <a:off x="6010275" y="0"/>
            <a:ext cx="6181725" cy="6884988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3000"/>
                </a:schemeClr>
              </a:gs>
              <a:gs pos="100000">
                <a:schemeClr val="accent5">
                  <a:lumMod val="50000"/>
                  <a:alpha val="8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096000" y="303854"/>
            <a:ext cx="5537200" cy="760670"/>
          </a:xfrm>
        </p:spPr>
        <p:txBody>
          <a:bodyPr rtlCol="0" anchor="t">
            <a:noAutofit/>
          </a:bodyPr>
          <a:lstStyle>
            <a:lvl1pPr marL="0" algn="ctr">
              <a:defRPr sz="3200" b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24" name="Текст 9"/>
          <p:cNvSpPr>
            <a:spLocks noGrp="1"/>
          </p:cNvSpPr>
          <p:nvPr>
            <p:ph type="body" sz="quarter" idx="10"/>
          </p:nvPr>
        </p:nvSpPr>
        <p:spPr>
          <a:xfrm>
            <a:off x="6096000" y="1269241"/>
            <a:ext cx="5537200" cy="5098576"/>
          </a:xfrm>
        </p:spPr>
        <p:txBody>
          <a:bodyPr spcCol="182880" rtlCol="0">
            <a:normAutofit/>
          </a:bodyPr>
          <a:lstStyle>
            <a:lvl1pPr marL="0" indent="0" algn="l">
              <a:lnSpc>
                <a:spcPct val="100000"/>
              </a:lnSpc>
              <a:spcAft>
                <a:spcPts val="1000"/>
              </a:spcAft>
              <a:buFontTx/>
              <a:buNone/>
              <a:defRPr sz="1600" b="1">
                <a:solidFill>
                  <a:schemeClr val="bg1"/>
                </a:solidFill>
                <a:latin typeface="+mn-lt"/>
              </a:defRPr>
            </a:lvl1pPr>
            <a:lvl2pPr marL="457200" indent="0" algn="l">
              <a:lnSpc>
                <a:spcPct val="100000"/>
              </a:lnSpc>
              <a:spcAft>
                <a:spcPts val="1000"/>
              </a:spcAft>
              <a:buFontTx/>
              <a:buNone/>
              <a:defRPr sz="1600" b="1">
                <a:solidFill>
                  <a:schemeClr val="bg1"/>
                </a:solidFill>
                <a:latin typeface="+mn-lt"/>
              </a:defRPr>
            </a:lvl2pPr>
            <a:lvl3pPr marL="914400" indent="0" algn="l">
              <a:lnSpc>
                <a:spcPct val="100000"/>
              </a:lnSpc>
              <a:spcAft>
                <a:spcPts val="1000"/>
              </a:spcAft>
              <a:buFontTx/>
              <a:buNone/>
              <a:defRPr sz="1600" b="1">
                <a:solidFill>
                  <a:schemeClr val="bg1"/>
                </a:solidFill>
                <a:latin typeface="+mn-lt"/>
              </a:defRPr>
            </a:lvl3pPr>
            <a:lvl4pPr marL="1371600" indent="0" algn="l">
              <a:lnSpc>
                <a:spcPct val="100000"/>
              </a:lnSpc>
              <a:spcAft>
                <a:spcPts val="1000"/>
              </a:spcAft>
              <a:buFontTx/>
              <a:buNone/>
              <a:defRPr sz="1600" b="1">
                <a:solidFill>
                  <a:schemeClr val="bg1"/>
                </a:solidFill>
                <a:latin typeface="+mn-lt"/>
              </a:defRPr>
            </a:lvl4pPr>
            <a:lvl5pPr marL="1828800" indent="0" algn="l">
              <a:lnSpc>
                <a:spcPct val="100000"/>
              </a:lnSpc>
              <a:spcAft>
                <a:spcPts val="1000"/>
              </a:spcAft>
              <a:buFontTx/>
              <a:buNone/>
              <a:defRPr sz="1600" b="1">
                <a:solidFill>
                  <a:schemeClr val="bg1"/>
                </a:solidFill>
                <a:latin typeface="+mn-lt"/>
              </a:defRPr>
            </a:lvl5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04657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Титульный слайд, вариант 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Прямоугольник 43">
            <a:extLst>
              <a:ext uri="{FF2B5EF4-FFF2-40B4-BE49-F238E27FC236}">
                <a16:creationId xmlns:a16="http://schemas.microsoft.com/office/drawing/2014/main" id="{7440CF9C-9865-C14F-8547-FDEBF02D4683}"/>
              </a:ext>
            </a:extLst>
          </p:cNvPr>
          <p:cNvSpPr/>
          <p:nvPr userDrawn="1"/>
        </p:nvSpPr>
        <p:spPr>
          <a:xfrm>
            <a:off x="-1" y="0"/>
            <a:ext cx="12192001" cy="6868319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3000"/>
                </a:schemeClr>
              </a:gs>
              <a:gs pos="100000">
                <a:schemeClr val="accent5">
                  <a:lumMod val="50000"/>
                  <a:alpha val="8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Овал 26">
            <a:extLst>
              <a:ext uri="{FF2B5EF4-FFF2-40B4-BE49-F238E27FC236}">
                <a16:creationId xmlns:a16="http://schemas.microsoft.com/office/drawing/2014/main" id="{A94B338F-AE2E-9142-8F9E-6626076CFC4A}"/>
              </a:ext>
            </a:extLst>
          </p:cNvPr>
          <p:cNvSpPr/>
          <p:nvPr userDrawn="1"/>
        </p:nvSpPr>
        <p:spPr>
          <a:xfrm>
            <a:off x="625922" y="3960813"/>
            <a:ext cx="2482782" cy="246842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508000" y="358446"/>
            <a:ext cx="11125200" cy="787966"/>
          </a:xfrm>
        </p:spPr>
        <p:txBody>
          <a:bodyPr rtlCol="0" anchor="b">
            <a:noAutofit/>
          </a:bodyPr>
          <a:lstStyle>
            <a:lvl1pPr marL="0" algn="ctr">
              <a:defRPr sz="3300" b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23" name="Текст 4"/>
          <p:cNvSpPr>
            <a:spLocks noGrp="1"/>
          </p:cNvSpPr>
          <p:nvPr>
            <p:ph type="body" sz="quarter" idx="20"/>
          </p:nvPr>
        </p:nvSpPr>
        <p:spPr>
          <a:xfrm>
            <a:off x="768626" y="4638260"/>
            <a:ext cx="2160104" cy="1126435"/>
          </a:xfrm>
        </p:spPr>
        <p:txBody>
          <a:bodyPr rtlCol="0" anchor="ctr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600" b="0" baseline="0">
                <a:solidFill>
                  <a:schemeClr val="bg1"/>
                </a:solidFill>
                <a:latin typeface="+mn-lt"/>
                <a:cs typeface="Glegoo" pitchFamily="2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29" name="Овал 28">
            <a:extLst>
              <a:ext uri="{FF2B5EF4-FFF2-40B4-BE49-F238E27FC236}">
                <a16:creationId xmlns:a16="http://schemas.microsoft.com/office/drawing/2014/main" id="{C96F7DA9-1422-B349-80C8-F6098E551491}"/>
              </a:ext>
            </a:extLst>
          </p:cNvPr>
          <p:cNvSpPr/>
          <p:nvPr userDrawn="1"/>
        </p:nvSpPr>
        <p:spPr>
          <a:xfrm>
            <a:off x="3383980" y="3960813"/>
            <a:ext cx="2482782" cy="246842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sp>
        <p:nvSpPr>
          <p:cNvPr id="31" name="Текст 4">
            <a:extLst>
              <a:ext uri="{FF2B5EF4-FFF2-40B4-BE49-F238E27FC236}">
                <a16:creationId xmlns:a16="http://schemas.microsoft.com/office/drawing/2014/main" id="{29E66F15-EB17-AD4A-9BEF-22D7AE04827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526684" y="4638260"/>
            <a:ext cx="2160104" cy="1126435"/>
          </a:xfrm>
        </p:spPr>
        <p:txBody>
          <a:bodyPr rtlCol="0" anchor="ctr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6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32" name="Овал 31">
            <a:extLst>
              <a:ext uri="{FF2B5EF4-FFF2-40B4-BE49-F238E27FC236}">
                <a16:creationId xmlns:a16="http://schemas.microsoft.com/office/drawing/2014/main" id="{64FFDAC1-065C-3646-A1C6-0E78782241E2}"/>
              </a:ext>
            </a:extLst>
          </p:cNvPr>
          <p:cNvSpPr/>
          <p:nvPr userDrawn="1"/>
        </p:nvSpPr>
        <p:spPr>
          <a:xfrm>
            <a:off x="6142038" y="3960813"/>
            <a:ext cx="2482782" cy="246842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sp>
        <p:nvSpPr>
          <p:cNvPr id="33" name="Текст 4">
            <a:extLst>
              <a:ext uri="{FF2B5EF4-FFF2-40B4-BE49-F238E27FC236}">
                <a16:creationId xmlns:a16="http://schemas.microsoft.com/office/drawing/2014/main" id="{26BA6EB9-9A1E-0E4F-B17C-1039D0C8AE9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284742" y="4638260"/>
            <a:ext cx="2160104" cy="1126435"/>
          </a:xfrm>
        </p:spPr>
        <p:txBody>
          <a:bodyPr rtlCol="0" anchor="ctr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6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34" name="Овал 33">
            <a:extLst>
              <a:ext uri="{FF2B5EF4-FFF2-40B4-BE49-F238E27FC236}">
                <a16:creationId xmlns:a16="http://schemas.microsoft.com/office/drawing/2014/main" id="{08EFBF7C-6968-4148-B375-E409AE0A88DC}"/>
              </a:ext>
            </a:extLst>
          </p:cNvPr>
          <p:cNvSpPr/>
          <p:nvPr userDrawn="1"/>
        </p:nvSpPr>
        <p:spPr>
          <a:xfrm>
            <a:off x="8900096" y="3960813"/>
            <a:ext cx="2482782" cy="246842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sp>
        <p:nvSpPr>
          <p:cNvPr id="35" name="Текст 4">
            <a:extLst>
              <a:ext uri="{FF2B5EF4-FFF2-40B4-BE49-F238E27FC236}">
                <a16:creationId xmlns:a16="http://schemas.microsoft.com/office/drawing/2014/main" id="{738E026D-A054-7147-91B8-23B56B53467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042800" y="4638260"/>
            <a:ext cx="2160104" cy="1126435"/>
          </a:xfrm>
        </p:spPr>
        <p:txBody>
          <a:bodyPr rtlCol="0" anchor="ctr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6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36" name="Овал 35">
            <a:extLst>
              <a:ext uri="{FF2B5EF4-FFF2-40B4-BE49-F238E27FC236}">
                <a16:creationId xmlns:a16="http://schemas.microsoft.com/office/drawing/2014/main" id="{736A21DA-E9DA-8C45-801A-A9A90826C338}"/>
              </a:ext>
            </a:extLst>
          </p:cNvPr>
          <p:cNvSpPr/>
          <p:nvPr userDrawn="1"/>
        </p:nvSpPr>
        <p:spPr>
          <a:xfrm>
            <a:off x="508000" y="1319401"/>
            <a:ext cx="2482782" cy="246842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sp>
        <p:nvSpPr>
          <p:cNvPr id="37" name="Текст 4">
            <a:extLst>
              <a:ext uri="{FF2B5EF4-FFF2-40B4-BE49-F238E27FC236}">
                <a16:creationId xmlns:a16="http://schemas.microsoft.com/office/drawing/2014/main" id="{B7455404-DA79-C54C-8A77-FBCAC682E79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50704" y="1996848"/>
            <a:ext cx="2160104" cy="1126435"/>
          </a:xfrm>
        </p:spPr>
        <p:txBody>
          <a:bodyPr rtlCol="0" anchor="ctr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600" b="0" baseline="0">
                <a:solidFill>
                  <a:schemeClr val="bg1"/>
                </a:solidFill>
                <a:latin typeface="+mn-lt"/>
                <a:cs typeface="Glegoo" pitchFamily="2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38" name="Овал 37">
            <a:extLst>
              <a:ext uri="{FF2B5EF4-FFF2-40B4-BE49-F238E27FC236}">
                <a16:creationId xmlns:a16="http://schemas.microsoft.com/office/drawing/2014/main" id="{63068BB9-E420-D745-8DC9-69A11E13608E}"/>
              </a:ext>
            </a:extLst>
          </p:cNvPr>
          <p:cNvSpPr/>
          <p:nvPr userDrawn="1"/>
        </p:nvSpPr>
        <p:spPr>
          <a:xfrm>
            <a:off x="3266058" y="1319401"/>
            <a:ext cx="2482782" cy="246842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sp>
        <p:nvSpPr>
          <p:cNvPr id="39" name="Текст 4">
            <a:extLst>
              <a:ext uri="{FF2B5EF4-FFF2-40B4-BE49-F238E27FC236}">
                <a16:creationId xmlns:a16="http://schemas.microsoft.com/office/drawing/2014/main" id="{8875DCA5-9C96-ED49-B522-6FF06A33AAF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408762" y="1996848"/>
            <a:ext cx="2160104" cy="1126435"/>
          </a:xfrm>
        </p:spPr>
        <p:txBody>
          <a:bodyPr rtlCol="0" anchor="ctr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6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40" name="Овал 39">
            <a:extLst>
              <a:ext uri="{FF2B5EF4-FFF2-40B4-BE49-F238E27FC236}">
                <a16:creationId xmlns:a16="http://schemas.microsoft.com/office/drawing/2014/main" id="{BB2DD266-D8D8-4141-8755-CE9D044B5253}"/>
              </a:ext>
            </a:extLst>
          </p:cNvPr>
          <p:cNvSpPr/>
          <p:nvPr userDrawn="1"/>
        </p:nvSpPr>
        <p:spPr>
          <a:xfrm>
            <a:off x="6024116" y="1319401"/>
            <a:ext cx="2482782" cy="246842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sp>
        <p:nvSpPr>
          <p:cNvPr id="41" name="Текст 4">
            <a:extLst>
              <a:ext uri="{FF2B5EF4-FFF2-40B4-BE49-F238E27FC236}">
                <a16:creationId xmlns:a16="http://schemas.microsoft.com/office/drawing/2014/main" id="{FD698468-EBF3-1C44-B0D1-3C24AE49087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166820" y="1996848"/>
            <a:ext cx="2160104" cy="1126435"/>
          </a:xfrm>
        </p:spPr>
        <p:txBody>
          <a:bodyPr rtlCol="0" anchor="ctr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6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42" name="Овал 41">
            <a:extLst>
              <a:ext uri="{FF2B5EF4-FFF2-40B4-BE49-F238E27FC236}">
                <a16:creationId xmlns:a16="http://schemas.microsoft.com/office/drawing/2014/main" id="{4DCEE813-0741-CC41-958D-6ADED6ED43E4}"/>
              </a:ext>
            </a:extLst>
          </p:cNvPr>
          <p:cNvSpPr/>
          <p:nvPr userDrawn="1"/>
        </p:nvSpPr>
        <p:spPr>
          <a:xfrm>
            <a:off x="8782174" y="1319401"/>
            <a:ext cx="2482782" cy="246842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sp>
        <p:nvSpPr>
          <p:cNvPr id="43" name="Текст 4">
            <a:extLst>
              <a:ext uri="{FF2B5EF4-FFF2-40B4-BE49-F238E27FC236}">
                <a16:creationId xmlns:a16="http://schemas.microsoft.com/office/drawing/2014/main" id="{04E1351F-777F-3E48-809F-22D7CF35997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924878" y="1996848"/>
            <a:ext cx="2160104" cy="1126435"/>
          </a:xfrm>
        </p:spPr>
        <p:txBody>
          <a:bodyPr rtlCol="0" anchor="ctr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6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286369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500"/>
                            </p:stCondLst>
                            <p:childTnLst>
                              <p:par>
                                <p:cTn id="4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27" grpId="0" animBg="1"/>
      <p:bldP spid="29" grpId="0" animBg="1"/>
      <p:bldP spid="32" grpId="0" animBg="1"/>
      <p:bldP spid="34" grpId="0" animBg="1"/>
      <p:bldP spid="36" grpId="0" animBg="1"/>
      <p:bldP spid="38" grpId="0" animBg="1"/>
      <p:bldP spid="40" grpId="0" animBg="1"/>
      <p:bldP spid="42" grpId="0" animBg="1"/>
    </p:bld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Запуск слайд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BB187E1-9D4E-3847-8318-1DF406E4E76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0363" y="351693"/>
            <a:ext cx="11471275" cy="6154616"/>
          </a:xfrm>
          <a:prstGeom prst="rect">
            <a:avLst/>
          </a:prstGeom>
        </p:spPr>
      </p:pic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095AD243-15AB-0A40-A83C-ACFE191B75C2}"/>
              </a:ext>
            </a:extLst>
          </p:cNvPr>
          <p:cNvSpPr/>
          <p:nvPr userDrawn="1"/>
        </p:nvSpPr>
        <p:spPr>
          <a:xfrm>
            <a:off x="360363" y="351692"/>
            <a:ext cx="11471275" cy="6154616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3000"/>
                </a:schemeClr>
              </a:gs>
              <a:gs pos="100000">
                <a:schemeClr val="accent5">
                  <a:lumMod val="50000"/>
                  <a:alpha val="8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Заголовок 1"/>
          <p:cNvSpPr>
            <a:spLocks noGrp="1"/>
          </p:cNvSpPr>
          <p:nvPr>
            <p:ph type="ctrTitle"/>
          </p:nvPr>
        </p:nvSpPr>
        <p:spPr>
          <a:xfrm>
            <a:off x="360363" y="2476559"/>
            <a:ext cx="11471275" cy="1767882"/>
          </a:xfrm>
        </p:spPr>
        <p:txBody>
          <a:bodyPr rtlCol="0">
            <a:noAutofit/>
          </a:bodyPr>
          <a:lstStyle>
            <a:lvl1pPr marL="0" algn="ctr">
              <a:defRPr sz="6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12" name="Текст 4"/>
          <p:cNvSpPr>
            <a:spLocks noGrp="1"/>
          </p:cNvSpPr>
          <p:nvPr>
            <p:ph type="body" sz="quarter" idx="16"/>
          </p:nvPr>
        </p:nvSpPr>
        <p:spPr>
          <a:xfrm>
            <a:off x="360363" y="816939"/>
            <a:ext cx="11471275" cy="637287"/>
          </a:xfrm>
        </p:spPr>
        <p:txBody>
          <a:bodyPr rtlCol="0" anchor="ctr">
            <a:noAutofit/>
          </a:bodyPr>
          <a:lstStyle>
            <a:lvl1pPr marL="182880" indent="0" algn="ctr">
              <a:spcBef>
                <a:spcPts val="0"/>
              </a:spcBef>
              <a:buFontTx/>
              <a:buNone/>
              <a:defRPr sz="3200" b="1" baseline="0">
                <a:solidFill>
                  <a:schemeClr val="bg1"/>
                </a:solidFill>
                <a:latin typeface="+mn-lt"/>
                <a:cs typeface="Glegoo" pitchFamily="2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13" name="Полилиния 9">
            <a:extLst>
              <a:ext uri="{FF2B5EF4-FFF2-40B4-BE49-F238E27FC236}">
                <a16:creationId xmlns:a16="http://schemas.microsoft.com/office/drawing/2014/main" id="{C1ED0E79-26C1-B248-89EC-66F36D8A0D3C}"/>
              </a:ext>
            </a:extLst>
          </p:cNvPr>
          <p:cNvSpPr>
            <a:spLocks/>
          </p:cNvSpPr>
          <p:nvPr userDrawn="1"/>
        </p:nvSpPr>
        <p:spPr bwMode="auto">
          <a:xfrm>
            <a:off x="5501395" y="4831309"/>
            <a:ext cx="1138410" cy="1088133"/>
          </a:xfrm>
          <a:custGeom>
            <a:avLst/>
            <a:gdLst>
              <a:gd name="T0" fmla="*/ 180818334 w 1691"/>
              <a:gd name="T1" fmla="*/ 65990893 h 1610"/>
              <a:gd name="T2" fmla="*/ 111700816 w 1691"/>
              <a:gd name="T3" fmla="*/ 65990893 h 1610"/>
              <a:gd name="T4" fmla="*/ 90730244 w 1691"/>
              <a:gd name="T5" fmla="*/ 0 h 1610"/>
              <a:gd name="T6" fmla="*/ 69010690 w 1691"/>
              <a:gd name="T7" fmla="*/ 65668372 h 1610"/>
              <a:gd name="T8" fmla="*/ 0 w 1691"/>
              <a:gd name="T9" fmla="*/ 65453358 h 1610"/>
              <a:gd name="T10" fmla="*/ 641856 w 1691"/>
              <a:gd name="T11" fmla="*/ 65990893 h 1610"/>
              <a:gd name="T12" fmla="*/ 0 w 1691"/>
              <a:gd name="T13" fmla="*/ 65990893 h 1610"/>
              <a:gd name="T14" fmla="*/ 55850408 w 1691"/>
              <a:gd name="T15" fmla="*/ 106617260 h 1610"/>
              <a:gd name="T16" fmla="*/ 34665883 w 1691"/>
              <a:gd name="T17" fmla="*/ 172715362 h 1610"/>
              <a:gd name="T18" fmla="*/ 90516292 w 1691"/>
              <a:gd name="T19" fmla="*/ 131981787 h 1610"/>
              <a:gd name="T20" fmla="*/ 145938796 w 1691"/>
              <a:gd name="T21" fmla="*/ 172930376 h 1610"/>
              <a:gd name="T22" fmla="*/ 124861098 w 1691"/>
              <a:gd name="T23" fmla="*/ 106831975 h 1610"/>
              <a:gd name="T24" fmla="*/ 180818334 w 1691"/>
              <a:gd name="T25" fmla="*/ 65990893 h 1610"/>
              <a:gd name="T26" fmla="*/ 127107743 w 1691"/>
              <a:gd name="T27" fmla="*/ 146921104 h 1610"/>
              <a:gd name="T28" fmla="*/ 90302340 w 1691"/>
              <a:gd name="T29" fmla="*/ 119836761 h 1610"/>
              <a:gd name="T30" fmla="*/ 53282686 w 1691"/>
              <a:gd name="T31" fmla="*/ 146921104 h 1610"/>
              <a:gd name="T32" fmla="*/ 67512728 w 1691"/>
              <a:gd name="T33" fmla="*/ 103177926 h 1610"/>
              <a:gd name="T34" fmla="*/ 30493075 w 1691"/>
              <a:gd name="T35" fmla="*/ 76093582 h 1610"/>
              <a:gd name="T36" fmla="*/ 30920979 w 1691"/>
              <a:gd name="T37" fmla="*/ 76093582 h 1610"/>
              <a:gd name="T38" fmla="*/ 30279123 w 1691"/>
              <a:gd name="T39" fmla="*/ 75663852 h 1610"/>
              <a:gd name="T40" fmla="*/ 76072000 w 1691"/>
              <a:gd name="T41" fmla="*/ 75878866 h 1610"/>
              <a:gd name="T42" fmla="*/ 90516292 w 1691"/>
              <a:gd name="T43" fmla="*/ 32135688 h 1610"/>
              <a:gd name="T44" fmla="*/ 104532382 w 1691"/>
              <a:gd name="T45" fmla="*/ 76093582 h 1610"/>
              <a:gd name="T46" fmla="*/ 150539508 w 1691"/>
              <a:gd name="T47" fmla="*/ 76093582 h 1610"/>
              <a:gd name="T48" fmla="*/ 113305903 w 1691"/>
              <a:gd name="T49" fmla="*/ 103392940 h 1610"/>
              <a:gd name="T50" fmla="*/ 127107743 w 1691"/>
              <a:gd name="T51" fmla="*/ 146921104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rtlCol="0" anchor="ctr"/>
          <a:lstStyle/>
          <a:p>
            <a:pPr rtl="0"/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4" name="Полилиния 9">
            <a:extLst>
              <a:ext uri="{FF2B5EF4-FFF2-40B4-BE49-F238E27FC236}">
                <a16:creationId xmlns:a16="http://schemas.microsoft.com/office/drawing/2014/main" id="{0D1DB5DC-3ECA-FA44-905E-15ACAF4B8ECF}"/>
              </a:ext>
            </a:extLst>
          </p:cNvPr>
          <p:cNvSpPr>
            <a:spLocks/>
          </p:cNvSpPr>
          <p:nvPr userDrawn="1"/>
        </p:nvSpPr>
        <p:spPr bwMode="auto">
          <a:xfrm>
            <a:off x="6912751" y="4831309"/>
            <a:ext cx="1138410" cy="1088133"/>
          </a:xfrm>
          <a:custGeom>
            <a:avLst/>
            <a:gdLst>
              <a:gd name="T0" fmla="*/ 180818334 w 1691"/>
              <a:gd name="T1" fmla="*/ 65990893 h 1610"/>
              <a:gd name="T2" fmla="*/ 111700816 w 1691"/>
              <a:gd name="T3" fmla="*/ 65990893 h 1610"/>
              <a:gd name="T4" fmla="*/ 90730244 w 1691"/>
              <a:gd name="T5" fmla="*/ 0 h 1610"/>
              <a:gd name="T6" fmla="*/ 69010690 w 1691"/>
              <a:gd name="T7" fmla="*/ 65668372 h 1610"/>
              <a:gd name="T8" fmla="*/ 0 w 1691"/>
              <a:gd name="T9" fmla="*/ 65453358 h 1610"/>
              <a:gd name="T10" fmla="*/ 641856 w 1691"/>
              <a:gd name="T11" fmla="*/ 65990893 h 1610"/>
              <a:gd name="T12" fmla="*/ 0 w 1691"/>
              <a:gd name="T13" fmla="*/ 65990893 h 1610"/>
              <a:gd name="T14" fmla="*/ 55850408 w 1691"/>
              <a:gd name="T15" fmla="*/ 106617260 h 1610"/>
              <a:gd name="T16" fmla="*/ 34665883 w 1691"/>
              <a:gd name="T17" fmla="*/ 172715362 h 1610"/>
              <a:gd name="T18" fmla="*/ 90516292 w 1691"/>
              <a:gd name="T19" fmla="*/ 131981787 h 1610"/>
              <a:gd name="T20" fmla="*/ 145938796 w 1691"/>
              <a:gd name="T21" fmla="*/ 172930376 h 1610"/>
              <a:gd name="T22" fmla="*/ 124861098 w 1691"/>
              <a:gd name="T23" fmla="*/ 106831975 h 1610"/>
              <a:gd name="T24" fmla="*/ 180818334 w 1691"/>
              <a:gd name="T25" fmla="*/ 65990893 h 1610"/>
              <a:gd name="T26" fmla="*/ 127107743 w 1691"/>
              <a:gd name="T27" fmla="*/ 146921104 h 1610"/>
              <a:gd name="T28" fmla="*/ 90302340 w 1691"/>
              <a:gd name="T29" fmla="*/ 119836761 h 1610"/>
              <a:gd name="T30" fmla="*/ 53282686 w 1691"/>
              <a:gd name="T31" fmla="*/ 146921104 h 1610"/>
              <a:gd name="T32" fmla="*/ 67512728 w 1691"/>
              <a:gd name="T33" fmla="*/ 103177926 h 1610"/>
              <a:gd name="T34" fmla="*/ 30493075 w 1691"/>
              <a:gd name="T35" fmla="*/ 76093582 h 1610"/>
              <a:gd name="T36" fmla="*/ 30920979 w 1691"/>
              <a:gd name="T37" fmla="*/ 76093582 h 1610"/>
              <a:gd name="T38" fmla="*/ 30279123 w 1691"/>
              <a:gd name="T39" fmla="*/ 75663852 h 1610"/>
              <a:gd name="T40" fmla="*/ 76072000 w 1691"/>
              <a:gd name="T41" fmla="*/ 75878866 h 1610"/>
              <a:gd name="T42" fmla="*/ 90516292 w 1691"/>
              <a:gd name="T43" fmla="*/ 32135688 h 1610"/>
              <a:gd name="T44" fmla="*/ 104532382 w 1691"/>
              <a:gd name="T45" fmla="*/ 76093582 h 1610"/>
              <a:gd name="T46" fmla="*/ 150539508 w 1691"/>
              <a:gd name="T47" fmla="*/ 76093582 h 1610"/>
              <a:gd name="T48" fmla="*/ 113305903 w 1691"/>
              <a:gd name="T49" fmla="*/ 103392940 h 1610"/>
              <a:gd name="T50" fmla="*/ 127107743 w 1691"/>
              <a:gd name="T51" fmla="*/ 146921104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rtlCol="0" anchor="ctr"/>
          <a:lstStyle/>
          <a:p>
            <a:pPr rtl="0"/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5" name="Полилиния 9">
            <a:extLst>
              <a:ext uri="{FF2B5EF4-FFF2-40B4-BE49-F238E27FC236}">
                <a16:creationId xmlns:a16="http://schemas.microsoft.com/office/drawing/2014/main" id="{CD1D295F-F7ED-D447-BC31-6D586338FD4C}"/>
              </a:ext>
            </a:extLst>
          </p:cNvPr>
          <p:cNvSpPr>
            <a:spLocks/>
          </p:cNvSpPr>
          <p:nvPr userDrawn="1"/>
        </p:nvSpPr>
        <p:spPr bwMode="auto">
          <a:xfrm>
            <a:off x="4090039" y="4831308"/>
            <a:ext cx="1138410" cy="1088133"/>
          </a:xfrm>
          <a:custGeom>
            <a:avLst/>
            <a:gdLst>
              <a:gd name="T0" fmla="*/ 180818334 w 1691"/>
              <a:gd name="T1" fmla="*/ 65990893 h 1610"/>
              <a:gd name="T2" fmla="*/ 111700816 w 1691"/>
              <a:gd name="T3" fmla="*/ 65990893 h 1610"/>
              <a:gd name="T4" fmla="*/ 90730244 w 1691"/>
              <a:gd name="T5" fmla="*/ 0 h 1610"/>
              <a:gd name="T6" fmla="*/ 69010690 w 1691"/>
              <a:gd name="T7" fmla="*/ 65668372 h 1610"/>
              <a:gd name="T8" fmla="*/ 0 w 1691"/>
              <a:gd name="T9" fmla="*/ 65453358 h 1610"/>
              <a:gd name="T10" fmla="*/ 641856 w 1691"/>
              <a:gd name="T11" fmla="*/ 65990893 h 1610"/>
              <a:gd name="T12" fmla="*/ 0 w 1691"/>
              <a:gd name="T13" fmla="*/ 65990893 h 1610"/>
              <a:gd name="T14" fmla="*/ 55850408 w 1691"/>
              <a:gd name="T15" fmla="*/ 106617260 h 1610"/>
              <a:gd name="T16" fmla="*/ 34665883 w 1691"/>
              <a:gd name="T17" fmla="*/ 172715362 h 1610"/>
              <a:gd name="T18" fmla="*/ 90516292 w 1691"/>
              <a:gd name="T19" fmla="*/ 131981787 h 1610"/>
              <a:gd name="T20" fmla="*/ 145938796 w 1691"/>
              <a:gd name="T21" fmla="*/ 172930376 h 1610"/>
              <a:gd name="T22" fmla="*/ 124861098 w 1691"/>
              <a:gd name="T23" fmla="*/ 106831975 h 1610"/>
              <a:gd name="T24" fmla="*/ 180818334 w 1691"/>
              <a:gd name="T25" fmla="*/ 65990893 h 1610"/>
              <a:gd name="T26" fmla="*/ 127107743 w 1691"/>
              <a:gd name="T27" fmla="*/ 146921104 h 1610"/>
              <a:gd name="T28" fmla="*/ 90302340 w 1691"/>
              <a:gd name="T29" fmla="*/ 119836761 h 1610"/>
              <a:gd name="T30" fmla="*/ 53282686 w 1691"/>
              <a:gd name="T31" fmla="*/ 146921104 h 1610"/>
              <a:gd name="T32" fmla="*/ 67512728 w 1691"/>
              <a:gd name="T33" fmla="*/ 103177926 h 1610"/>
              <a:gd name="T34" fmla="*/ 30493075 w 1691"/>
              <a:gd name="T35" fmla="*/ 76093582 h 1610"/>
              <a:gd name="T36" fmla="*/ 30920979 w 1691"/>
              <a:gd name="T37" fmla="*/ 76093582 h 1610"/>
              <a:gd name="T38" fmla="*/ 30279123 w 1691"/>
              <a:gd name="T39" fmla="*/ 75663852 h 1610"/>
              <a:gd name="T40" fmla="*/ 76072000 w 1691"/>
              <a:gd name="T41" fmla="*/ 75878866 h 1610"/>
              <a:gd name="T42" fmla="*/ 90516292 w 1691"/>
              <a:gd name="T43" fmla="*/ 32135688 h 1610"/>
              <a:gd name="T44" fmla="*/ 104532382 w 1691"/>
              <a:gd name="T45" fmla="*/ 76093582 h 1610"/>
              <a:gd name="T46" fmla="*/ 150539508 w 1691"/>
              <a:gd name="T47" fmla="*/ 76093582 h 1610"/>
              <a:gd name="T48" fmla="*/ 113305903 w 1691"/>
              <a:gd name="T49" fmla="*/ 103392940 h 1610"/>
              <a:gd name="T50" fmla="*/ 127107743 w 1691"/>
              <a:gd name="T51" fmla="*/ 146921104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rtlCol="0" anchor="ctr"/>
          <a:lstStyle/>
          <a:p>
            <a:pPr rtl="0"/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2105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>
              <a:defRPr/>
            </a:pPr>
            <a:fld id="{093FEB98-CB2E-4ADA-B363-5C458A1FF31D}" type="datetime1">
              <a:rPr lang="ru-RU" smtClean="0"/>
              <a:t>02.05.2019</a:t>
            </a:fld>
            <a:endParaRPr lang="ru-R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>
              <a:defRPr/>
            </a:pPr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>
              <a:defRPr/>
            </a:pPr>
            <a:fld id="{484B6B05-D73D-1A49-8C93-5682AA188607}" type="slidenum">
              <a:rPr lang="ru-RU" smtClean="0"/>
              <a:pPr>
                <a:defRPr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11622227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>
              <a:defRPr/>
            </a:pPr>
            <a:fld id="{093FEB98-CB2E-4ADA-B363-5C458A1FF31D}" type="datetime1">
              <a:rPr lang="ru-RU" smtClean="0"/>
              <a:t>02.05.2019</a:t>
            </a:fld>
            <a:endParaRPr lang="ru-RU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>
              <a:defRPr/>
            </a:pPr>
            <a:endParaRPr lang="ru-RU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>
              <a:defRPr/>
            </a:pPr>
            <a:fld id="{484B6B05-D73D-1A49-8C93-5682AA188607}" type="slidenum">
              <a:rPr lang="ru-RU" smtClean="0"/>
              <a:pPr>
                <a:defRPr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37490302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>
              <a:defRPr/>
            </a:pPr>
            <a:fld id="{093FEB98-CB2E-4ADA-B363-5C458A1FF31D}" type="datetime1">
              <a:rPr lang="ru-RU" smtClean="0"/>
              <a:t>02.05.2019</a:t>
            </a:fld>
            <a:endParaRPr lang="ru-R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>
              <a:defRPr/>
            </a:pPr>
            <a:endParaRPr lang="ru-R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>
              <a:defRPr/>
            </a:pPr>
            <a:fld id="{484B6B05-D73D-1A49-8C93-5682AA188607}" type="slidenum">
              <a:rPr lang="ru-RU" smtClean="0"/>
              <a:pPr>
                <a:defRPr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31388563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>
              <a:defRPr/>
            </a:pPr>
            <a:fld id="{093FEB98-CB2E-4ADA-B363-5C458A1FF31D}" type="datetime1">
              <a:rPr lang="ru-RU" smtClean="0"/>
              <a:t>02.05.2019</a:t>
            </a:fld>
            <a:endParaRPr lang="ru-RU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>
              <a:defRPr/>
            </a:pP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>
              <a:defRPr/>
            </a:pPr>
            <a:fld id="{484B6B05-D73D-1A49-8C93-5682AA188607}" type="slidenum">
              <a:rPr lang="ru-RU" smtClean="0"/>
              <a:pPr>
                <a:defRPr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76171728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>
              <a:defRPr/>
            </a:pPr>
            <a:fld id="{093FEB98-CB2E-4ADA-B363-5C458A1FF31D}" type="datetime1">
              <a:rPr lang="ru-RU" smtClean="0"/>
              <a:t>02.05.2019</a:t>
            </a:fld>
            <a:endParaRPr lang="ru-R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>
              <a:defRPr/>
            </a:pPr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>
              <a:defRPr/>
            </a:pPr>
            <a:fld id="{484B6B05-D73D-1A49-8C93-5682AA188607}" type="slidenum">
              <a:rPr lang="ru-RU" smtClean="0"/>
              <a:pPr>
                <a:defRPr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17991648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blipFill>
            <a:blip r:embed="rId2"/>
            <a:stretch>
              <a:fillRect/>
            </a:stretch>
          </a:blip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>
              <a:defRPr/>
            </a:pPr>
            <a:fld id="{093FEB98-CB2E-4ADA-B363-5C458A1FF31D}" type="datetime1">
              <a:rPr lang="ru-RU" smtClean="0"/>
              <a:t>02.05.2019</a:t>
            </a:fld>
            <a:endParaRPr lang="ru-R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>
              <a:defRPr/>
            </a:pPr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>
              <a:defRPr/>
            </a:pPr>
            <a:fld id="{484B6B05-D73D-1A49-8C93-5682AA188607}" type="slidenum">
              <a:rPr lang="ru-RU" smtClean="0"/>
              <a:pPr>
                <a:defRPr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94563873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pPr rtl="0">
              <a:defRPr/>
            </a:pPr>
            <a:fld id="{093FEB98-CB2E-4ADA-B363-5C458A1FF31D}" type="datetime1">
              <a:rPr lang="ru-RU" smtClean="0"/>
              <a:t>02.05.2019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pPr rtl="0">
              <a:defRPr/>
            </a:pPr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rtl="0">
              <a:defRPr/>
            </a:pPr>
            <a:fld id="{484B6B05-D73D-1A49-8C93-5682AA188607}" type="slidenum">
              <a:rPr lang="ru-RU" smtClean="0"/>
              <a:pPr>
                <a:defRPr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529306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6" r:id="rId1"/>
    <p:sldLayoutId id="2147483947" r:id="rId2"/>
    <p:sldLayoutId id="2147483948" r:id="rId3"/>
    <p:sldLayoutId id="2147483949" r:id="rId4"/>
    <p:sldLayoutId id="2147483950" r:id="rId5"/>
    <p:sldLayoutId id="2147483951" r:id="rId6"/>
    <p:sldLayoutId id="2147483952" r:id="rId7"/>
    <p:sldLayoutId id="2147483953" r:id="rId8"/>
    <p:sldLayoutId id="2147483954" r:id="rId9"/>
    <p:sldLayoutId id="2147483955" r:id="rId10"/>
    <p:sldLayoutId id="2147483956" r:id="rId11"/>
    <p:sldLayoutId id="2147483957" r:id="rId12"/>
    <p:sldLayoutId id="2147483958" r:id="rId13"/>
    <p:sldLayoutId id="2147483959" r:id="rId14"/>
    <p:sldLayoutId id="2147483923" r:id="rId15"/>
    <p:sldLayoutId id="2147483924" r:id="rId16"/>
    <p:sldLayoutId id="2147483925" r:id="rId17"/>
    <p:sldLayoutId id="2147483926" r:id="rId18"/>
    <p:sldLayoutId id="2147483927" r:id="rId19"/>
    <p:sldLayoutId id="2147483928" r:id="rId20"/>
    <p:sldLayoutId id="2147483929" r:id="rId21"/>
    <p:sldLayoutId id="2147483930" r:id="rId22"/>
    <p:sldLayoutId id="2147483931" r:id="rId23"/>
    <p:sldLayoutId id="2147483932" r:id="rId24"/>
    <p:sldLayoutId id="2147483933" r:id="rId25"/>
    <p:sldLayoutId id="2147483934" r:id="rId26"/>
    <p:sldLayoutId id="2147483935" r:id="rId27"/>
    <p:sldLayoutId id="2147483936" r:id="rId28"/>
    <p:sldLayoutId id="2147483937" r:id="rId29"/>
    <p:sldLayoutId id="2147483938" r:id="rId30"/>
    <p:sldLayoutId id="2147483939" r:id="rId31"/>
    <p:sldLayoutId id="2147483940" r:id="rId32"/>
    <p:sldLayoutId id="2147483941" r:id="rId33"/>
    <p:sldLayoutId id="2147483943" r:id="rId34"/>
    <p:sldLayoutId id="2147483944" r:id="rId35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://mccormickml.com/2013/08/15/radial-basis-function-network-rbfn-tutorial/" TargetMode="External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Заголовок 2">
            <a:extLst>
              <a:ext uri="{FF2B5EF4-FFF2-40B4-BE49-F238E27FC236}">
                <a16:creationId xmlns:a16="http://schemas.microsoft.com/office/drawing/2014/main" id="{26569B9A-5FC2-8040-BF84-F3F35E2950EC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3386460" y="1832527"/>
            <a:ext cx="5419079" cy="3192946"/>
          </a:xfrm>
        </p:spPr>
        <p:txBody>
          <a:bodyPr rtlCol="0"/>
          <a:lstStyle/>
          <a:p>
            <a:pPr rtl="0" eaLnBrk="1" hangingPunct="1"/>
            <a:r>
              <a:rPr lang="sk-SK" sz="5400" b="1" dirty="0"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briola" panose="04040605051002020D02" pitchFamily="82" charset="0"/>
              </a:rPr>
              <a:t>Využitie </a:t>
            </a:r>
            <a:r>
              <a:rPr lang="sk-SK" sz="5400" b="1" dirty="0" err="1"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briola" panose="04040605051002020D02" pitchFamily="82" charset="0"/>
              </a:rPr>
              <a:t>Radial</a:t>
            </a:r>
            <a:r>
              <a:rPr lang="sk-SK" sz="5400" b="1" dirty="0"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briola" panose="04040605051002020D02" pitchFamily="82" charset="0"/>
              </a:rPr>
              <a:t> </a:t>
            </a:r>
            <a:r>
              <a:rPr lang="sk-SK" sz="5400" b="1" dirty="0" err="1"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briola" panose="04040605051002020D02" pitchFamily="82" charset="0"/>
              </a:rPr>
              <a:t>Basis</a:t>
            </a:r>
            <a:r>
              <a:rPr lang="sk-SK" sz="5400" b="1" dirty="0"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briola" panose="04040605051002020D02" pitchFamily="82" charset="0"/>
              </a:rPr>
              <a:t> </a:t>
            </a:r>
            <a:r>
              <a:rPr lang="sk-SK" sz="5400" b="1" dirty="0" err="1"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briola" panose="04040605051002020D02" pitchFamily="82" charset="0"/>
              </a:rPr>
              <a:t>Function</a:t>
            </a:r>
            <a:r>
              <a:rPr lang="sk-SK" sz="5400" b="1" dirty="0"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briola" panose="04040605051002020D02" pitchFamily="82" charset="0"/>
              </a:rPr>
              <a:t> </a:t>
            </a:r>
            <a:r>
              <a:rPr lang="sk-SK" sz="5400" b="1" dirty="0" err="1"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briola" panose="04040605051002020D02" pitchFamily="82" charset="0"/>
              </a:rPr>
              <a:t>Networks</a:t>
            </a:r>
            <a:r>
              <a:rPr lang="sk-SK" sz="5400" b="1" dirty="0"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briola" panose="04040605051002020D02" pitchFamily="82" charset="0"/>
              </a:rPr>
              <a:t> v diagnostike rakoviny mliečnych žliaz</a:t>
            </a:r>
            <a:endParaRPr lang="ru-RU" sz="5400" b="1" dirty="0">
              <a:solidFill>
                <a:schemeClr val="accent6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briola" panose="04040605051002020D02" pitchFamily="82" charset="0"/>
            </a:endParaRPr>
          </a:p>
        </p:txBody>
      </p:sp>
      <p:sp>
        <p:nvSpPr>
          <p:cNvPr id="28674" name="Подзаголовок 3">
            <a:extLst>
              <a:ext uri="{FF2B5EF4-FFF2-40B4-BE49-F238E27FC236}">
                <a16:creationId xmlns:a16="http://schemas.microsoft.com/office/drawing/2014/main" id="{53C3E4A7-412A-9C43-80F1-77487C4A7563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309009" y="5294017"/>
            <a:ext cx="7705725" cy="1195387"/>
          </a:xfrm>
        </p:spPr>
        <p:txBody>
          <a:bodyPr rtlCol="0"/>
          <a:lstStyle/>
          <a:p>
            <a:pPr algn="l" rtl="0" eaLnBrk="1" hangingPunct="1"/>
            <a:r>
              <a:rPr lang="sk-SK" altLang="en-US" sz="2800" i="0" dirty="0">
                <a:solidFill>
                  <a:srgbClr val="07050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briola" panose="04040605051002020D02" pitchFamily="82" charset="0"/>
                <a:ea typeface="Glegoo" pitchFamily="2" charset="0"/>
                <a:cs typeface="Glegoo" pitchFamily="2" charset="0"/>
              </a:rPr>
              <a:t>Členovia:   Diana </a:t>
            </a:r>
            <a:r>
              <a:rPr lang="sk-SK" altLang="en-US" sz="2800" i="0" dirty="0" err="1">
                <a:solidFill>
                  <a:srgbClr val="07050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briola" panose="04040605051002020D02" pitchFamily="82" charset="0"/>
                <a:ea typeface="Glegoo" pitchFamily="2" charset="0"/>
                <a:cs typeface="Glegoo" pitchFamily="2" charset="0"/>
              </a:rPr>
              <a:t>Olejarová</a:t>
            </a:r>
            <a:r>
              <a:rPr lang="sk-SK" altLang="en-US" sz="2800" i="0" dirty="0">
                <a:solidFill>
                  <a:srgbClr val="07050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briola" panose="04040605051002020D02" pitchFamily="82" charset="0"/>
                <a:ea typeface="Glegoo" pitchFamily="2" charset="0"/>
                <a:cs typeface="Glegoo" pitchFamily="2" charset="0"/>
              </a:rPr>
              <a:t>,</a:t>
            </a:r>
            <a:br>
              <a:rPr lang="sk-SK" altLang="en-US" sz="2800" i="0" dirty="0">
                <a:solidFill>
                  <a:srgbClr val="07050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briola" panose="04040605051002020D02" pitchFamily="82" charset="0"/>
                <a:ea typeface="Glegoo" pitchFamily="2" charset="0"/>
                <a:cs typeface="Glegoo" pitchFamily="2" charset="0"/>
              </a:rPr>
            </a:br>
            <a:r>
              <a:rPr lang="sk-SK" altLang="en-US" sz="2800" i="0" dirty="0">
                <a:solidFill>
                  <a:srgbClr val="07050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briola" panose="04040605051002020D02" pitchFamily="82" charset="0"/>
                <a:ea typeface="Glegoo" pitchFamily="2" charset="0"/>
                <a:cs typeface="Glegoo" pitchFamily="2" charset="0"/>
              </a:rPr>
              <a:t>    	    Karina </a:t>
            </a:r>
            <a:r>
              <a:rPr lang="sk-SK" altLang="en-US" sz="2800" i="0" dirty="0" err="1">
                <a:solidFill>
                  <a:srgbClr val="07050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briola" panose="04040605051002020D02" pitchFamily="82" charset="0"/>
                <a:ea typeface="Glegoo" pitchFamily="2" charset="0"/>
                <a:cs typeface="Glegoo" pitchFamily="2" charset="0"/>
              </a:rPr>
              <a:t>Cimborová</a:t>
            </a:r>
            <a:r>
              <a:rPr lang="sk-SK" altLang="en-US" sz="2800" i="0" dirty="0">
                <a:solidFill>
                  <a:srgbClr val="07050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briola" panose="04040605051002020D02" pitchFamily="82" charset="0"/>
                <a:ea typeface="Glegoo" pitchFamily="2" charset="0"/>
                <a:cs typeface="Glegoo" pitchFamily="2" charset="0"/>
              </a:rPr>
              <a:t>,</a:t>
            </a:r>
            <a:br>
              <a:rPr lang="sk-SK" altLang="en-US" sz="2800" i="0" dirty="0">
                <a:solidFill>
                  <a:srgbClr val="07050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briola" panose="04040605051002020D02" pitchFamily="82" charset="0"/>
                <a:ea typeface="Glegoo" pitchFamily="2" charset="0"/>
                <a:cs typeface="Glegoo" pitchFamily="2" charset="0"/>
              </a:rPr>
            </a:br>
            <a:r>
              <a:rPr lang="sk-SK" altLang="en-US" sz="2800" i="0" dirty="0">
                <a:solidFill>
                  <a:srgbClr val="07050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briola" panose="04040605051002020D02" pitchFamily="82" charset="0"/>
                <a:ea typeface="Glegoo" pitchFamily="2" charset="0"/>
                <a:cs typeface="Glegoo" pitchFamily="2" charset="0"/>
              </a:rPr>
              <a:t>	    Nadiia </a:t>
            </a:r>
            <a:r>
              <a:rPr lang="sk-SK" altLang="en-US" sz="2800" i="0" dirty="0" err="1">
                <a:solidFill>
                  <a:srgbClr val="07050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briola" panose="04040605051002020D02" pitchFamily="82" charset="0"/>
                <a:ea typeface="Glegoo" pitchFamily="2" charset="0"/>
                <a:cs typeface="Glegoo" pitchFamily="2" charset="0"/>
              </a:rPr>
              <a:t>Bezerova</a:t>
            </a:r>
            <a:r>
              <a:rPr lang="sk-SK" altLang="en-US" sz="2800" i="0" dirty="0">
                <a:solidFill>
                  <a:srgbClr val="07050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briola" panose="04040605051002020D02" pitchFamily="82" charset="0"/>
                <a:ea typeface="Glegoo" pitchFamily="2" charset="0"/>
                <a:cs typeface="Glegoo" pitchFamily="2" charset="0"/>
              </a:rPr>
              <a:t>,</a:t>
            </a:r>
            <a:br>
              <a:rPr lang="sk-SK" altLang="en-US" sz="2800" i="0" dirty="0">
                <a:solidFill>
                  <a:srgbClr val="07050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briola" panose="04040605051002020D02" pitchFamily="82" charset="0"/>
                <a:ea typeface="Glegoo" pitchFamily="2" charset="0"/>
                <a:cs typeface="Glegoo" pitchFamily="2" charset="0"/>
              </a:rPr>
            </a:br>
            <a:r>
              <a:rPr lang="sk-SK" altLang="en-US" sz="2800" i="0" dirty="0">
                <a:solidFill>
                  <a:srgbClr val="07050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briola" panose="04040605051002020D02" pitchFamily="82" charset="0"/>
                <a:ea typeface="Glegoo" pitchFamily="2" charset="0"/>
                <a:cs typeface="Glegoo" pitchFamily="2" charset="0"/>
              </a:rPr>
              <a:t>	    Stanislava-Saranda </a:t>
            </a:r>
            <a:r>
              <a:rPr lang="sk-SK" altLang="en-US" sz="2800" i="0" dirty="0" err="1">
                <a:solidFill>
                  <a:srgbClr val="07050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briola" panose="04040605051002020D02" pitchFamily="82" charset="0"/>
                <a:ea typeface="Glegoo" pitchFamily="2" charset="0"/>
                <a:cs typeface="Glegoo" pitchFamily="2" charset="0"/>
              </a:rPr>
              <a:t>Halupkova</a:t>
            </a:r>
            <a:endParaRPr lang="ru-RU" altLang="en-US" sz="2800" i="0" dirty="0">
              <a:solidFill>
                <a:srgbClr val="07050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briola" panose="04040605051002020D02" pitchFamily="82" charset="0"/>
              <a:ea typeface="Glegoo" pitchFamily="2" charset="0"/>
              <a:cs typeface="Glegoo" pitchFamily="2" charset="0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34D826D-E704-4F67-A990-F087E79570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58422" y="0"/>
            <a:ext cx="10008359" cy="1211047"/>
          </a:xfrm>
        </p:spPr>
        <p:txBody>
          <a:bodyPr/>
          <a:lstStyle/>
          <a:p>
            <a:pPr algn="ctr"/>
            <a:r>
              <a:rPr lang="en-US" dirty="0"/>
              <a:t>Web </a:t>
            </a:r>
            <a:r>
              <a:rPr lang="en-US" dirty="0" err="1"/>
              <a:t>Apl</a:t>
            </a:r>
            <a:r>
              <a:rPr lang="sk-SK" dirty="0"/>
              <a:t>i</a:t>
            </a:r>
            <a:r>
              <a:rPr lang="en-US" dirty="0"/>
              <a:t>k</a:t>
            </a:r>
            <a:r>
              <a:rPr lang="sk-SK" dirty="0"/>
              <a:t>á</a:t>
            </a:r>
            <a:r>
              <a:rPr lang="en-US" dirty="0" err="1"/>
              <a:t>cia</a:t>
            </a:r>
            <a:r>
              <a:rPr lang="en-US" dirty="0"/>
              <a:t> </a:t>
            </a:r>
            <a:endParaRPr lang="sk-SK" dirty="0"/>
          </a:p>
        </p:txBody>
      </p:sp>
      <p:pic>
        <p:nvPicPr>
          <p:cNvPr id="5" name="Obrázok 4">
            <a:extLst>
              <a:ext uri="{FF2B5EF4-FFF2-40B4-BE49-F238E27FC236}">
                <a16:creationId xmlns:a16="http://schemas.microsoft.com/office/drawing/2014/main" id="{8EFB2730-ABE0-4404-8D0F-68C171825D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280" y="1211047"/>
            <a:ext cx="6478234" cy="3306516"/>
          </a:xfrm>
          <a:prstGeom prst="rect">
            <a:avLst/>
          </a:prstGeom>
        </p:spPr>
      </p:pic>
      <p:pic>
        <p:nvPicPr>
          <p:cNvPr id="8" name="Obrázok 7">
            <a:extLst>
              <a:ext uri="{FF2B5EF4-FFF2-40B4-BE49-F238E27FC236}">
                <a16:creationId xmlns:a16="http://schemas.microsoft.com/office/drawing/2014/main" id="{D9DDCE27-68D6-460C-8750-E6228C265D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903031"/>
            <a:ext cx="5114925" cy="224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235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0BB2826-B97C-4E16-A728-5483BBA3EFE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k-SK" sz="5400" dirty="0"/>
              <a:t>Extrakcia znalostí - RULEX</a:t>
            </a:r>
          </a:p>
        </p:txBody>
      </p:sp>
      <p:sp>
        <p:nvSpPr>
          <p:cNvPr id="3" name="Zástupný objekt pre text 2">
            <a:extLst>
              <a:ext uri="{FF2B5EF4-FFF2-40B4-BE49-F238E27FC236}">
                <a16:creationId xmlns:a16="http://schemas.microsoft.com/office/drawing/2014/main" id="{A5038036-0189-4E44-ADCB-0863E322869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397669" y="2835866"/>
            <a:ext cx="9885338" cy="637287"/>
          </a:xfrm>
        </p:spPr>
        <p:txBody>
          <a:bodyPr/>
          <a:lstStyle/>
          <a:p>
            <a:r>
              <a:rPr lang="en-US" sz="2000" dirty="0" err="1"/>
              <a:t>Xdi</a:t>
            </a:r>
            <a:r>
              <a:rPr lang="en-US" sz="2000" dirty="0"/>
              <a:t> = ci – σ + S</a:t>
            </a:r>
            <a:endParaRPr lang="sk-SK" sz="2000" dirty="0"/>
          </a:p>
        </p:txBody>
      </p:sp>
      <p:sp>
        <p:nvSpPr>
          <p:cNvPr id="4" name="Zástupný objekt pre text 3">
            <a:extLst>
              <a:ext uri="{FF2B5EF4-FFF2-40B4-BE49-F238E27FC236}">
                <a16:creationId xmlns:a16="http://schemas.microsoft.com/office/drawing/2014/main" id="{BF844F32-9A22-42FF-9CF4-7A5065211AF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397669" y="3759396"/>
            <a:ext cx="9885338" cy="637287"/>
          </a:xfrm>
        </p:spPr>
        <p:txBody>
          <a:bodyPr/>
          <a:lstStyle/>
          <a:p>
            <a:r>
              <a:rPr lang="en-US" sz="2000" dirty="0" err="1"/>
              <a:t>Xhi</a:t>
            </a:r>
            <a:r>
              <a:rPr lang="en-US" sz="2000" dirty="0"/>
              <a:t> = ci + </a:t>
            </a:r>
            <a:r>
              <a:rPr lang="el-GR" sz="2000" dirty="0"/>
              <a:t>σ</a:t>
            </a:r>
            <a:r>
              <a:rPr lang="en-US" sz="2000" dirty="0"/>
              <a:t> - S</a:t>
            </a:r>
            <a:endParaRPr lang="sk-SK" sz="2000" dirty="0"/>
          </a:p>
        </p:txBody>
      </p:sp>
      <p:sp>
        <p:nvSpPr>
          <p:cNvPr id="6" name="Zástupný objekt pre text 5">
            <a:extLst>
              <a:ext uri="{FF2B5EF4-FFF2-40B4-BE49-F238E27FC236}">
                <a16:creationId xmlns:a16="http://schemas.microsoft.com/office/drawing/2014/main" id="{13650F9D-385B-41E0-9B21-18043DCEB5D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397669" y="1912335"/>
            <a:ext cx="9885338" cy="637287"/>
          </a:xfrm>
        </p:spPr>
        <p:txBody>
          <a:bodyPr/>
          <a:lstStyle/>
          <a:p>
            <a:r>
              <a:rPr lang="sk-SK" sz="2000" dirty="0"/>
              <a:t>Ak x1 ∈</a:t>
            </a:r>
            <a:r>
              <a:rPr lang="en-US" sz="2000" dirty="0"/>
              <a:t> [Xd1; Xh1], ….. </a:t>
            </a:r>
            <a:r>
              <a:rPr lang="en-US" sz="2000" dirty="0" err="1"/>
              <a:t>xn</a:t>
            </a:r>
            <a:r>
              <a:rPr lang="en-US" sz="2000" dirty="0"/>
              <a:t> </a:t>
            </a:r>
            <a:r>
              <a:rPr lang="sk-SK" sz="2000" dirty="0"/>
              <a:t>∈</a:t>
            </a:r>
            <a:r>
              <a:rPr lang="en-US" sz="2000" dirty="0"/>
              <a:t> [</a:t>
            </a:r>
            <a:r>
              <a:rPr lang="en-US" sz="2000" dirty="0" err="1"/>
              <a:t>Xdn</a:t>
            </a:r>
            <a:r>
              <a:rPr lang="en-US" sz="2000" dirty="0"/>
              <a:t>; </a:t>
            </a:r>
            <a:r>
              <a:rPr lang="en-US" sz="2000" dirty="0" err="1"/>
              <a:t>Xhn</a:t>
            </a:r>
            <a:r>
              <a:rPr lang="en-US" sz="2000" dirty="0"/>
              <a:t>] </a:t>
            </a:r>
            <a:r>
              <a:rPr lang="en-US" sz="2000" dirty="0" err="1"/>
              <a:t>potom</a:t>
            </a:r>
            <a:r>
              <a:rPr lang="en-US" sz="2000" dirty="0"/>
              <a:t> </a:t>
            </a:r>
            <a:r>
              <a:rPr lang="en-US" sz="2000" dirty="0" err="1"/>
              <a:t>trieda</a:t>
            </a:r>
            <a:r>
              <a:rPr lang="en-US" sz="2000" dirty="0"/>
              <a:t> mi</a:t>
            </a:r>
            <a:endParaRPr lang="sk-SK" sz="2000" dirty="0"/>
          </a:p>
        </p:txBody>
      </p:sp>
      <p:sp>
        <p:nvSpPr>
          <p:cNvPr id="7" name="Zástupný objekt pre text 6">
            <a:extLst>
              <a:ext uri="{FF2B5EF4-FFF2-40B4-BE49-F238E27FC236}">
                <a16:creationId xmlns:a16="http://schemas.microsoft.com/office/drawing/2014/main" id="{C9CF8735-CF67-4DF6-B2AC-54B6774ED28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397669" y="4682926"/>
            <a:ext cx="9885338" cy="637287"/>
          </a:xfrm>
        </p:spPr>
        <p:txBody>
          <a:bodyPr/>
          <a:lstStyle/>
          <a:p>
            <a:r>
              <a:rPr lang="en-US" sz="2000" dirty="0"/>
              <a:t>S = 2.45*</a:t>
            </a:r>
            <a:r>
              <a:rPr lang="el-GR" sz="2000" dirty="0"/>
              <a:t>σ</a:t>
            </a:r>
            <a:r>
              <a:rPr lang="en-US" sz="2000" dirty="0"/>
              <a:t> / Ko    - </a:t>
            </a:r>
            <a:r>
              <a:rPr lang="en-US" sz="2000" dirty="0" err="1"/>
              <a:t>strmos</a:t>
            </a:r>
            <a:r>
              <a:rPr lang="sk-SK" sz="2000" dirty="0"/>
              <a:t>ť</a:t>
            </a:r>
          </a:p>
        </p:txBody>
      </p:sp>
      <p:sp>
        <p:nvSpPr>
          <p:cNvPr id="10" name="Zástupný objekt pre text 9">
            <a:extLst>
              <a:ext uri="{FF2B5EF4-FFF2-40B4-BE49-F238E27FC236}">
                <a16:creationId xmlns:a16="http://schemas.microsoft.com/office/drawing/2014/main" id="{E06CC783-C09F-4F92-991C-B878E20F33C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397669" y="5606457"/>
            <a:ext cx="10125970" cy="637287"/>
          </a:xfrm>
        </p:spPr>
        <p:txBody>
          <a:bodyPr/>
          <a:lstStyle/>
          <a:p>
            <a:r>
              <a:rPr lang="sk-SK" sz="2000" dirty="0" err="1"/>
              <a:t>Ko</a:t>
            </a:r>
            <a:r>
              <a:rPr lang="sk-SK" sz="2000" dirty="0"/>
              <a:t> = 5    - počiatočná strmosť</a:t>
            </a:r>
          </a:p>
        </p:txBody>
      </p:sp>
    </p:spTree>
    <p:extLst>
      <p:ext uri="{BB962C8B-B14F-4D97-AF65-F5344CB8AC3E}">
        <p14:creationId xmlns:p14="http://schemas.microsoft.com/office/powerpoint/2010/main" val="1632994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47BC334-2295-4BA5-B6E2-CF2EA2D9550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sk-SK"/>
          </a:p>
        </p:txBody>
      </p:sp>
      <p:pic>
        <p:nvPicPr>
          <p:cNvPr id="6" name="Obrázok 5">
            <a:extLst>
              <a:ext uri="{FF2B5EF4-FFF2-40B4-BE49-F238E27FC236}">
                <a16:creationId xmlns:a16="http://schemas.microsoft.com/office/drawing/2014/main" id="{F59BFD57-30F7-4EAF-AEB6-684F1E9F11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7732" y="2248178"/>
            <a:ext cx="4381500" cy="2876550"/>
          </a:xfrm>
          <a:prstGeom prst="rect">
            <a:avLst/>
          </a:prstGeom>
        </p:spPr>
      </p:pic>
      <p:sp>
        <p:nvSpPr>
          <p:cNvPr id="3" name="Zástupný objekt pre text 2">
            <a:extLst>
              <a:ext uri="{FF2B5EF4-FFF2-40B4-BE49-F238E27FC236}">
                <a16:creationId xmlns:a16="http://schemas.microsoft.com/office/drawing/2014/main" id="{2278A2F8-A305-4B30-B769-E032119C23E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sk-SK" dirty="0"/>
          </a:p>
        </p:txBody>
      </p:sp>
      <p:pic>
        <p:nvPicPr>
          <p:cNvPr id="4" name="Obrázok 3">
            <a:extLst>
              <a:ext uri="{FF2B5EF4-FFF2-40B4-BE49-F238E27FC236}">
                <a16:creationId xmlns:a16="http://schemas.microsoft.com/office/drawing/2014/main" id="{2D4DE47F-86D4-44CB-A58D-160E7A987A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2269" y="2248178"/>
            <a:ext cx="4572000" cy="287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0612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14DCA4B-81AA-4398-98CF-7A440ADD419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sk-SK" sz="6000" dirty="0"/>
              <a:t>Extrakcia znalostí II.</a:t>
            </a:r>
            <a:endParaRPr lang="sk-SK" dirty="0"/>
          </a:p>
        </p:txBody>
      </p:sp>
      <p:sp>
        <p:nvSpPr>
          <p:cNvPr id="3" name="Zástupný objekt pre text 2">
            <a:extLst>
              <a:ext uri="{FF2B5EF4-FFF2-40B4-BE49-F238E27FC236}">
                <a16:creationId xmlns:a16="http://schemas.microsoft.com/office/drawing/2014/main" id="{734BF8D0-E015-4521-B63C-A04240B6009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endParaRPr lang="sk-SK" dirty="0"/>
          </a:p>
          <a:p>
            <a:endParaRPr lang="sk-SK" dirty="0"/>
          </a:p>
          <a:p>
            <a:endParaRPr lang="sk-SK" dirty="0"/>
          </a:p>
          <a:p>
            <a:endParaRPr lang="sk-SK" dirty="0"/>
          </a:p>
          <a:p>
            <a:endParaRPr lang="sk-SK" dirty="0"/>
          </a:p>
          <a:p>
            <a:endParaRPr lang="sk-SK" dirty="0"/>
          </a:p>
          <a:p>
            <a:endParaRPr lang="sk-SK" dirty="0"/>
          </a:p>
          <a:p>
            <a:endParaRPr lang="sk-SK" dirty="0"/>
          </a:p>
          <a:p>
            <a:r>
              <a:rPr lang="sk-SK" dirty="0"/>
              <a:t>					</a:t>
            </a:r>
            <a:r>
              <a:rPr lang="en-US" dirty="0">
                <a:solidFill>
                  <a:schemeClr val="tx1"/>
                </a:solidFill>
              </a:rPr>
              <a:t>[2]</a:t>
            </a:r>
            <a:endParaRPr lang="sk-SK" dirty="0">
              <a:solidFill>
                <a:schemeClr val="tx1"/>
              </a:solidFill>
            </a:endParaRPr>
          </a:p>
        </p:txBody>
      </p:sp>
      <p:pic>
        <p:nvPicPr>
          <p:cNvPr id="4" name="Obrázok 3">
            <a:extLst>
              <a:ext uri="{FF2B5EF4-FFF2-40B4-BE49-F238E27FC236}">
                <a16:creationId xmlns:a16="http://schemas.microsoft.com/office/drawing/2014/main" id="{B13933DC-4325-4745-A72A-54207E8A5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8994" y="2216392"/>
            <a:ext cx="3152775" cy="340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0841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Заголовок 2">
            <a:extLst>
              <a:ext uri="{FF2B5EF4-FFF2-40B4-BE49-F238E27FC236}">
                <a16:creationId xmlns:a16="http://schemas.microsoft.com/office/drawing/2014/main" id="{26569B9A-5FC2-8040-BF84-F3F35E2950EC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3386460" y="2147777"/>
            <a:ext cx="5419079" cy="2248786"/>
          </a:xfrm>
        </p:spPr>
        <p:txBody>
          <a:bodyPr rtlCol="0"/>
          <a:lstStyle/>
          <a:p>
            <a:pPr rtl="0" eaLnBrk="1" hangingPunct="1"/>
            <a:r>
              <a:rPr lang="sk-SK" sz="8000" b="1" dirty="0"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briola" panose="04040605051002020D02" pitchFamily="82" charset="0"/>
              </a:rPr>
              <a:t>Ďakujeme za pozornosť!</a:t>
            </a:r>
            <a:endParaRPr lang="ru-RU" sz="8000" b="1" dirty="0">
              <a:solidFill>
                <a:schemeClr val="accent6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briola" panose="04040605051002020D02" pitchFamily="82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313088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5FE5E16-3C45-467A-B93F-2FF7FC7445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err="1"/>
              <a:t>Referencie</a:t>
            </a:r>
            <a:endParaRPr lang="sk-SK" dirty="0"/>
          </a:p>
        </p:txBody>
      </p:sp>
      <p:sp>
        <p:nvSpPr>
          <p:cNvPr id="3" name="Zástupný objekt pre text 2">
            <a:extLst>
              <a:ext uri="{FF2B5EF4-FFF2-40B4-BE49-F238E27FC236}">
                <a16:creationId xmlns:a16="http://schemas.microsoft.com/office/drawing/2014/main" id="{8AC8A7B0-75E6-4836-B199-28264C688EC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[1]</a:t>
            </a:r>
            <a:r>
              <a:rPr lang="sk-SK" dirty="0">
                <a:hlinkClick r:id="rId2"/>
              </a:rPr>
              <a:t> http://mccormickml.com/2013/08/15/radial-basis-function-network-rbfn-tutorial/</a:t>
            </a:r>
            <a:endParaRPr lang="en-US" dirty="0"/>
          </a:p>
          <a:p>
            <a:r>
              <a:rPr lang="en-US" dirty="0"/>
              <a:t>[2] </a:t>
            </a:r>
            <a:r>
              <a:rPr lang="sk-SK" dirty="0" err="1"/>
              <a:t>Kenneth</a:t>
            </a:r>
            <a:r>
              <a:rPr lang="sk-SK" dirty="0"/>
              <a:t> J. </a:t>
            </a:r>
            <a:r>
              <a:rPr lang="sk-SK" dirty="0" err="1"/>
              <a:t>McGarry</a:t>
            </a:r>
            <a:r>
              <a:rPr lang="sk-SK" dirty="0"/>
              <a:t>, John </a:t>
            </a:r>
            <a:r>
              <a:rPr lang="sk-SK" dirty="0" err="1"/>
              <a:t>Tait</a:t>
            </a:r>
            <a:r>
              <a:rPr lang="sk-SK" dirty="0"/>
              <a:t>, </a:t>
            </a:r>
            <a:r>
              <a:rPr lang="sk-SK" dirty="0" err="1"/>
              <a:t>Stefan</a:t>
            </a:r>
            <a:r>
              <a:rPr lang="sk-SK" dirty="0"/>
              <a:t> </a:t>
            </a:r>
            <a:r>
              <a:rPr lang="sk-SK" dirty="0" err="1"/>
              <a:t>Wermter</a:t>
            </a:r>
            <a:r>
              <a:rPr lang="sk-SK" dirty="0"/>
              <a:t> and John </a:t>
            </a:r>
            <a:r>
              <a:rPr lang="sk-SK" dirty="0" err="1"/>
              <a:t>MacIntyre</a:t>
            </a:r>
            <a:r>
              <a:rPr lang="en-US" dirty="0"/>
              <a:t>, 1999 - Rule-Extraction from Radial Basis Function Networks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16306004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Заголовок 1">
            <a:extLst>
              <a:ext uri="{FF2B5EF4-FFF2-40B4-BE49-F238E27FC236}">
                <a16:creationId xmlns:a16="http://schemas.microsoft.com/office/drawing/2014/main" id="{35696B9F-2891-2949-9DD9-329C389C922B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534988" y="715963"/>
            <a:ext cx="9713912" cy="584200"/>
          </a:xfrm>
        </p:spPr>
        <p:txBody>
          <a:bodyPr rtlCol="0"/>
          <a:lstStyle/>
          <a:p>
            <a:pPr rtl="0" eaLnBrk="1" hangingPunct="1"/>
            <a:r>
              <a:rPr lang="sk-SK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briola" panose="04040605051002020D02" pitchFamily="82" charset="0"/>
              </a:rPr>
              <a:t>Cieli projektu:</a:t>
            </a:r>
            <a:endParaRPr lang="ru-RU" sz="4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briola" panose="04040605051002020D02" pitchFamily="82" charset="0"/>
            </a:endParaRPr>
          </a:p>
        </p:txBody>
      </p:sp>
      <p:sp>
        <p:nvSpPr>
          <p:cNvPr id="30722" name="Подзаголовок 2">
            <a:extLst>
              <a:ext uri="{FF2B5EF4-FFF2-40B4-BE49-F238E27FC236}">
                <a16:creationId xmlns:a16="http://schemas.microsoft.com/office/drawing/2014/main" id="{C25DC482-24F8-1548-A70F-D202525212C0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361507" y="1300162"/>
            <a:ext cx="8685213" cy="4452052"/>
          </a:xfrm>
          <a:solidFill>
            <a:schemeClr val="tx1"/>
          </a:solidFill>
        </p:spPr>
        <p:txBody>
          <a:bodyPr rtlCol="0"/>
          <a:lstStyle/>
          <a:p>
            <a:pPr marL="1211263" indent="-571500">
              <a:lnSpc>
                <a:spcPct val="90000"/>
              </a:lnSpc>
              <a:spcBef>
                <a:spcPct val="0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sk-SK" altLang="en-US" sz="4000" b="1" spc="-50" dirty="0"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briola" panose="04040605051002020D02" pitchFamily="82" charset="0"/>
                <a:ea typeface="+mj-ea"/>
              </a:rPr>
              <a:t>Vytvorenie a trénovanie RBF sieti pre predikovanie a diagnostiku rizika ochorenia rakoviny ml. žliaz</a:t>
            </a:r>
          </a:p>
          <a:p>
            <a:pPr marL="1211263" indent="-571500">
              <a:lnSpc>
                <a:spcPct val="90000"/>
              </a:lnSpc>
              <a:spcBef>
                <a:spcPct val="0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sk-SK" altLang="en-US" sz="4000" b="1" spc="-50" dirty="0"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briola" panose="04040605051002020D02" pitchFamily="82" charset="0"/>
                <a:ea typeface="+mj-ea"/>
              </a:rPr>
              <a:t>Porovnanie s </a:t>
            </a:r>
            <a:r>
              <a:rPr lang="en-US" sz="4000" b="1" spc="-50" dirty="0"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briola" panose="04040605051002020D02" pitchFamily="82" charset="0"/>
                <a:ea typeface="+mj-ea"/>
              </a:rPr>
              <a:t>T</a:t>
            </a:r>
            <a:r>
              <a:rPr lang="sk-SK" sz="4000" b="1" spc="-50" dirty="0" err="1"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briola" panose="04040605051002020D02" pitchFamily="82" charset="0"/>
                <a:ea typeface="+mj-ea"/>
              </a:rPr>
              <a:t>akagi</a:t>
            </a:r>
            <a:r>
              <a:rPr lang="sk-SK" sz="4000" b="1" spc="-50" dirty="0"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briola" panose="04040605051002020D02" pitchFamily="82" charset="0"/>
                <a:ea typeface="+mj-ea"/>
              </a:rPr>
              <a:t>-</a:t>
            </a:r>
            <a:r>
              <a:rPr lang="en-US" sz="4000" b="1" spc="-50" dirty="0"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briola" panose="04040605051002020D02" pitchFamily="82" charset="0"/>
                <a:ea typeface="+mj-ea"/>
              </a:rPr>
              <a:t>S</a:t>
            </a:r>
            <a:r>
              <a:rPr lang="sk-SK" sz="4000" b="1" spc="-50" dirty="0" err="1"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briola" panose="04040605051002020D02" pitchFamily="82" charset="0"/>
                <a:ea typeface="+mj-ea"/>
              </a:rPr>
              <a:t>ugeno</a:t>
            </a:r>
            <a:r>
              <a:rPr lang="sk-SK" sz="4000" b="1" spc="-50" dirty="0"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briola" panose="04040605051002020D02" pitchFamily="82" charset="0"/>
                <a:ea typeface="+mj-ea"/>
              </a:rPr>
              <a:t>-</a:t>
            </a:r>
            <a:r>
              <a:rPr lang="en-US" sz="4000" b="1" spc="-50" dirty="0"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briola" panose="04040605051002020D02" pitchFamily="82" charset="0"/>
                <a:ea typeface="+mj-ea"/>
              </a:rPr>
              <a:t>K</a:t>
            </a:r>
            <a:r>
              <a:rPr lang="sk-SK" sz="4000" b="1" spc="-50" dirty="0" err="1"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briola" panose="04040605051002020D02" pitchFamily="82" charset="0"/>
                <a:ea typeface="+mj-ea"/>
              </a:rPr>
              <a:t>ang</a:t>
            </a:r>
            <a:r>
              <a:rPr lang="en-US" sz="4000" b="1" spc="-50" dirty="0"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briola" panose="04040605051002020D02" pitchFamily="82" charset="0"/>
                <a:ea typeface="+mj-ea"/>
              </a:rPr>
              <a:t> </a:t>
            </a:r>
            <a:r>
              <a:rPr lang="sk-SK" altLang="en-US" sz="4000" b="1" spc="-50" dirty="0"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briola" panose="04040605051002020D02" pitchFamily="82" charset="0"/>
                <a:ea typeface="+mj-ea"/>
              </a:rPr>
              <a:t> </a:t>
            </a:r>
          </a:p>
          <a:p>
            <a:pPr marL="1211263" indent="-571500">
              <a:lnSpc>
                <a:spcPct val="90000"/>
              </a:lnSpc>
              <a:spcBef>
                <a:spcPct val="0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sk-SK" altLang="en-US" sz="4000" b="1" spc="-50" dirty="0"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briola" panose="04040605051002020D02" pitchFamily="82" charset="0"/>
                <a:ea typeface="+mj-ea"/>
              </a:rPr>
              <a:t>Prezentácia hotového riešenia pomocou webovej aplikácii</a:t>
            </a:r>
          </a:p>
          <a:p>
            <a:pPr marL="1096963" indent="-457200" rtl="0" eaLnBrk="1" hangingPunct="1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sk-SK" altLang="en-US" dirty="0">
              <a:ea typeface="Glegoo" pitchFamily="2" charset="0"/>
              <a:cs typeface="Glegoo" pitchFamily="2" charset="0"/>
            </a:endParaRPr>
          </a:p>
          <a:p>
            <a:pPr marL="1096963" indent="-457200" rtl="0" eaLnBrk="1" hangingPunct="1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ru-RU" altLang="en-US" dirty="0">
              <a:ea typeface="Glegoo" pitchFamily="2" charset="0"/>
              <a:cs typeface="Glegoo" pitchFamily="2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Текст 2">
            <a:extLst>
              <a:ext uri="{FF2B5EF4-FFF2-40B4-BE49-F238E27FC236}">
                <a16:creationId xmlns:a16="http://schemas.microsoft.com/office/drawing/2014/main" id="{1114010C-3634-1B44-977D-17B3D44C12F9}"/>
              </a:ext>
            </a:extLst>
          </p:cNvPr>
          <p:cNvSpPr>
            <a:spLocks noGrp="1" noChangeArrowheads="1"/>
          </p:cNvSpPr>
          <p:nvPr>
            <p:ph type="body" sz="quarter" idx="16"/>
          </p:nvPr>
        </p:nvSpPr>
        <p:spPr>
          <a:xfrm>
            <a:off x="2416175" y="1725613"/>
            <a:ext cx="2178050" cy="636587"/>
          </a:xfrm>
        </p:spPr>
        <p:txBody>
          <a:bodyPr rtlCol="0"/>
          <a:lstStyle/>
          <a:p>
            <a:pPr rtl="0" eaLnBrk="1" hangingPunct="1">
              <a:spcBef>
                <a:spcPct val="0"/>
              </a:spcBef>
            </a:pPr>
            <a:r>
              <a:rPr lang="en-US" altLang="en-US" sz="5400" spc="-50" dirty="0"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briola" panose="04040605051002020D02" pitchFamily="82" charset="0"/>
                <a:ea typeface="+mj-ea"/>
              </a:rPr>
              <a:t>RBF</a:t>
            </a:r>
            <a:endParaRPr lang="ru-RU" altLang="en-US" sz="5400" spc="-50" dirty="0">
              <a:solidFill>
                <a:schemeClr val="accent6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briola" panose="04040605051002020D02" pitchFamily="82" charset="0"/>
              <a:ea typeface="+mj-ea"/>
            </a:endParaRPr>
          </a:p>
        </p:txBody>
      </p:sp>
      <p:sp>
        <p:nvSpPr>
          <p:cNvPr id="32771" name="Текст 3">
            <a:extLst>
              <a:ext uri="{FF2B5EF4-FFF2-40B4-BE49-F238E27FC236}">
                <a16:creationId xmlns:a16="http://schemas.microsoft.com/office/drawing/2014/main" id="{E6BADBB5-108D-E045-BD88-BFE4A66839FB}"/>
              </a:ext>
            </a:extLst>
          </p:cNvPr>
          <p:cNvSpPr>
            <a:spLocks noGrp="1" noChangeArrowheads="1"/>
          </p:cNvSpPr>
          <p:nvPr>
            <p:ph type="body" sz="quarter" idx="17"/>
          </p:nvPr>
        </p:nvSpPr>
        <p:spPr>
          <a:xfrm>
            <a:off x="5530850" y="1697038"/>
            <a:ext cx="2179638" cy="636587"/>
          </a:xfrm>
        </p:spPr>
        <p:txBody>
          <a:bodyPr rtlCol="0"/>
          <a:lstStyle/>
          <a:p>
            <a:pPr>
              <a:spcBef>
                <a:spcPct val="0"/>
              </a:spcBef>
            </a:pPr>
            <a:r>
              <a:rPr lang="en-US" altLang="en-US" sz="5400" spc="-50" dirty="0"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briola" panose="04040605051002020D02" pitchFamily="82" charset="0"/>
                <a:ea typeface="+mj-ea"/>
              </a:rPr>
              <a:t>Python</a:t>
            </a:r>
            <a:endParaRPr lang="ru-RU" altLang="en-US" sz="5400" spc="-50" dirty="0">
              <a:solidFill>
                <a:schemeClr val="accent6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briola" panose="04040605051002020D02" pitchFamily="82" charset="0"/>
              <a:ea typeface="+mj-ea"/>
            </a:endParaRPr>
          </a:p>
        </p:txBody>
      </p:sp>
      <p:sp>
        <p:nvSpPr>
          <p:cNvPr id="32772" name="Текст 4">
            <a:extLst>
              <a:ext uri="{FF2B5EF4-FFF2-40B4-BE49-F238E27FC236}">
                <a16:creationId xmlns:a16="http://schemas.microsoft.com/office/drawing/2014/main" id="{59EA3EE8-3EE7-6D4A-9AAA-8845C68C4F39}"/>
              </a:ext>
            </a:extLst>
          </p:cNvPr>
          <p:cNvSpPr>
            <a:spLocks noGrp="1" noChangeArrowheads="1"/>
          </p:cNvSpPr>
          <p:nvPr>
            <p:ph type="body" sz="quarter" idx="18"/>
          </p:nvPr>
        </p:nvSpPr>
        <p:spPr>
          <a:xfrm>
            <a:off x="8686005" y="1596370"/>
            <a:ext cx="2179637" cy="1183241"/>
          </a:xfrm>
        </p:spPr>
        <p:txBody>
          <a:bodyPr rtlCol="0"/>
          <a:lstStyle/>
          <a:p>
            <a:pPr>
              <a:spcBef>
                <a:spcPct val="0"/>
              </a:spcBef>
            </a:pPr>
            <a:r>
              <a:rPr lang="en-US" sz="5400" spc="-50" dirty="0"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briola" panose="04040605051002020D02" pitchFamily="82" charset="0"/>
                <a:ea typeface="+mj-ea"/>
              </a:rPr>
              <a:t>Kaggle</a:t>
            </a:r>
            <a:endParaRPr lang="ru-RU" altLang="en-US" sz="5400" spc="-50" dirty="0">
              <a:solidFill>
                <a:schemeClr val="accent6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briola" panose="04040605051002020D02" pitchFamily="82" charset="0"/>
              <a:ea typeface="+mj-ea"/>
            </a:endParaRPr>
          </a:p>
          <a:p>
            <a:pPr rtl="0" eaLnBrk="1" hangingPunct="1">
              <a:spcBef>
                <a:spcPct val="0"/>
              </a:spcBef>
            </a:pPr>
            <a:endParaRPr lang="ru-RU" altLang="en-US" dirty="0">
              <a:ea typeface="Glegoo" pitchFamily="2" charset="0"/>
            </a:endParaRPr>
          </a:p>
        </p:txBody>
      </p:sp>
      <p:sp>
        <p:nvSpPr>
          <p:cNvPr id="32774" name="Текст 6">
            <a:extLst>
              <a:ext uri="{FF2B5EF4-FFF2-40B4-BE49-F238E27FC236}">
                <a16:creationId xmlns:a16="http://schemas.microsoft.com/office/drawing/2014/main" id="{7ED4706B-F41D-A444-800C-C9D922941213}"/>
              </a:ext>
            </a:extLst>
          </p:cNvPr>
          <p:cNvSpPr>
            <a:spLocks noGrp="1" noChangeArrowheads="1"/>
          </p:cNvSpPr>
          <p:nvPr>
            <p:ph type="body" sz="quarter" idx="20"/>
          </p:nvPr>
        </p:nvSpPr>
        <p:spPr>
          <a:xfrm>
            <a:off x="5530850" y="4510088"/>
            <a:ext cx="2179638" cy="636587"/>
          </a:xfrm>
        </p:spPr>
        <p:txBody>
          <a:bodyPr rtlCol="0"/>
          <a:lstStyle/>
          <a:p>
            <a:pPr rtl="0" eaLnBrk="1" hangingPunct="1">
              <a:spcBef>
                <a:spcPct val="0"/>
              </a:spcBef>
            </a:pPr>
            <a:r>
              <a:rPr lang="en-US" altLang="en-US" sz="5400" spc="-50" dirty="0"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briola" panose="04040605051002020D02" pitchFamily="82" charset="0"/>
                <a:ea typeface="+mj-ea"/>
                <a:cs typeface="Arial" panose="020B0604020202020204" pitchFamily="34" charset="0"/>
              </a:rPr>
              <a:t>TSK</a:t>
            </a:r>
            <a:endParaRPr lang="ru-RU" altLang="en-US" sz="5400" spc="-50" dirty="0">
              <a:solidFill>
                <a:schemeClr val="accent6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briola" panose="04040605051002020D02" pitchFamily="82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32773" name="Текст 5">
            <a:extLst>
              <a:ext uri="{FF2B5EF4-FFF2-40B4-BE49-F238E27FC236}">
                <a16:creationId xmlns:a16="http://schemas.microsoft.com/office/drawing/2014/main" id="{4B4E83D9-EDE4-374C-834F-A46BFCB1618C}"/>
              </a:ext>
            </a:extLst>
          </p:cNvPr>
          <p:cNvSpPr>
            <a:spLocks noGrp="1" noChangeArrowheads="1"/>
          </p:cNvSpPr>
          <p:nvPr>
            <p:ph type="body" sz="quarter" idx="19"/>
          </p:nvPr>
        </p:nvSpPr>
        <p:spPr>
          <a:xfrm>
            <a:off x="2416175" y="4537075"/>
            <a:ext cx="2178050" cy="636588"/>
          </a:xfrm>
        </p:spPr>
        <p:txBody>
          <a:bodyPr rtlCol="0"/>
          <a:lstStyle/>
          <a:p>
            <a:pPr rtl="0" eaLnBrk="1" hangingPunct="1">
              <a:spcBef>
                <a:spcPct val="0"/>
              </a:spcBef>
            </a:pPr>
            <a:r>
              <a:rPr lang="en-US" altLang="en-US" sz="6000" spc="-50" dirty="0" err="1"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briola" panose="04040605051002020D02" pitchFamily="82" charset="0"/>
                <a:ea typeface="+mj-ea"/>
              </a:rPr>
              <a:t>FLask</a:t>
            </a:r>
            <a:endParaRPr lang="ru-RU" altLang="en-US" sz="6000" spc="-50" dirty="0">
              <a:solidFill>
                <a:schemeClr val="accent6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briola" panose="04040605051002020D02" pitchFamily="82" charset="0"/>
              <a:ea typeface="+mj-ea"/>
            </a:endParaRPr>
          </a:p>
        </p:txBody>
      </p:sp>
      <p:sp>
        <p:nvSpPr>
          <p:cNvPr id="3" name="Улыбающееся лицо 2">
            <a:extLst>
              <a:ext uri="{FF2B5EF4-FFF2-40B4-BE49-F238E27FC236}">
                <a16:creationId xmlns:a16="http://schemas.microsoft.com/office/drawing/2014/main" id="{9D736F73-44EC-46CB-A621-18EA7EF20A1D}"/>
              </a:ext>
            </a:extLst>
          </p:cNvPr>
          <p:cNvSpPr/>
          <p:nvPr/>
        </p:nvSpPr>
        <p:spPr>
          <a:xfrm>
            <a:off x="9313308" y="4389484"/>
            <a:ext cx="925033" cy="931770"/>
          </a:xfrm>
          <a:prstGeom prst="smileyFac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 dirty="0">
              <a:solidFill>
                <a:srgbClr val="FF0000"/>
              </a:solidFill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Заголовок 1">
            <a:extLst>
              <a:ext uri="{FF2B5EF4-FFF2-40B4-BE49-F238E27FC236}">
                <a16:creationId xmlns:a16="http://schemas.microsoft.com/office/drawing/2014/main" id="{35696B9F-2891-2949-9DD9-329C389C922B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534988" y="715963"/>
            <a:ext cx="9713912" cy="584200"/>
          </a:xfrm>
        </p:spPr>
        <p:txBody>
          <a:bodyPr rtlCol="0"/>
          <a:lstStyle/>
          <a:p>
            <a:pPr rtl="0" eaLnBrk="1" hangingPunct="1"/>
            <a:r>
              <a:rPr lang="sk-SK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briola" panose="04040605051002020D02" pitchFamily="82" charset="0"/>
              </a:rPr>
              <a:t>Štádiá vývoja aplikácie:</a:t>
            </a:r>
            <a:endParaRPr lang="ru-RU" sz="4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briola" panose="04040605051002020D02" pitchFamily="82" charset="0"/>
            </a:endParaRPr>
          </a:p>
        </p:txBody>
      </p:sp>
      <p:sp>
        <p:nvSpPr>
          <p:cNvPr id="30722" name="Подзаголовок 2">
            <a:extLst>
              <a:ext uri="{FF2B5EF4-FFF2-40B4-BE49-F238E27FC236}">
                <a16:creationId xmlns:a16="http://schemas.microsoft.com/office/drawing/2014/main" id="{C25DC482-24F8-1548-A70F-D202525212C0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3125971" y="1300163"/>
            <a:ext cx="8685213" cy="5305645"/>
          </a:xfrm>
          <a:solidFill>
            <a:schemeClr val="tx1"/>
          </a:solidFill>
        </p:spPr>
        <p:txBody>
          <a:bodyPr rtlCol="0"/>
          <a:lstStyle/>
          <a:p>
            <a:pPr marL="1211263" indent="-571500">
              <a:lnSpc>
                <a:spcPct val="90000"/>
              </a:lnSpc>
              <a:spcBef>
                <a:spcPct val="0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sk-SK" altLang="en-US" sz="4000" b="1" spc="-50" dirty="0"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briola" panose="04040605051002020D02" pitchFamily="82" charset="0"/>
                <a:ea typeface="+mj-ea"/>
              </a:rPr>
              <a:t>Prvé štádium – začiatočná – 10</a:t>
            </a:r>
            <a:r>
              <a:rPr lang="en-US" altLang="en-US" sz="4000" b="1" spc="-50" dirty="0"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briola" panose="04040605051002020D02" pitchFamily="82" charset="0"/>
                <a:ea typeface="+mj-ea"/>
              </a:rPr>
              <a:t>%</a:t>
            </a:r>
            <a:endParaRPr lang="sk-SK" altLang="en-US" sz="4000" b="1" spc="-50" dirty="0">
              <a:solidFill>
                <a:schemeClr val="accent6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briola" panose="04040605051002020D02" pitchFamily="82" charset="0"/>
              <a:ea typeface="+mj-ea"/>
            </a:endParaRPr>
          </a:p>
          <a:p>
            <a:pPr marL="1211263" indent="-571500">
              <a:lnSpc>
                <a:spcPct val="90000"/>
              </a:lnSpc>
              <a:spcBef>
                <a:spcPct val="0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sk-SK" altLang="en-US" sz="4000" b="1" spc="-50" dirty="0" err="1"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briola" panose="04040605051002020D02" pitchFamily="82" charset="0"/>
                <a:ea typeface="+mj-ea"/>
              </a:rPr>
              <a:t>Drúhé</a:t>
            </a:r>
            <a:r>
              <a:rPr lang="sk-SK" altLang="en-US" sz="4000" b="1" spc="-50" dirty="0"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briola" panose="04040605051002020D02" pitchFamily="82" charset="0"/>
                <a:ea typeface="+mj-ea"/>
              </a:rPr>
              <a:t> štádium – 30</a:t>
            </a:r>
            <a:r>
              <a:rPr lang="en-US" altLang="en-US" sz="4000" b="1" spc="-50" dirty="0"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briola" panose="04040605051002020D02" pitchFamily="82" charset="0"/>
                <a:ea typeface="+mj-ea"/>
              </a:rPr>
              <a:t>%</a:t>
            </a:r>
          </a:p>
          <a:p>
            <a:pPr marL="1211263" indent="-571500">
              <a:lnSpc>
                <a:spcPct val="90000"/>
              </a:lnSpc>
              <a:spcBef>
                <a:spcPct val="0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sk-SK" altLang="en-US" sz="4000" b="1" spc="-50" dirty="0"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briola" panose="04040605051002020D02" pitchFamily="82" charset="0"/>
                <a:ea typeface="+mj-ea"/>
              </a:rPr>
              <a:t>Tretie štádium -  50</a:t>
            </a:r>
            <a:r>
              <a:rPr lang="en-US" altLang="en-US" sz="4000" b="1" spc="-50" dirty="0"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briola" panose="04040605051002020D02" pitchFamily="82" charset="0"/>
                <a:ea typeface="+mj-ea"/>
              </a:rPr>
              <a:t>%</a:t>
            </a:r>
            <a:endParaRPr lang="sk-SK" altLang="en-US" sz="4000" b="1" spc="-50" dirty="0">
              <a:solidFill>
                <a:schemeClr val="accent6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briola" panose="04040605051002020D02" pitchFamily="82" charset="0"/>
              <a:ea typeface="+mj-ea"/>
            </a:endParaRPr>
          </a:p>
          <a:p>
            <a:pPr marL="1211263" indent="-571500">
              <a:lnSpc>
                <a:spcPct val="90000"/>
              </a:lnSpc>
              <a:spcBef>
                <a:spcPct val="0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sk-SK" altLang="en-US" sz="4000" b="1" spc="-50" dirty="0"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briola" panose="04040605051002020D02" pitchFamily="82" charset="0"/>
                <a:ea typeface="+mj-ea"/>
              </a:rPr>
              <a:t>Štvrté štádium – 70</a:t>
            </a:r>
            <a:r>
              <a:rPr lang="en-US" altLang="en-US" sz="4000" b="1" spc="-50" dirty="0"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briola" panose="04040605051002020D02" pitchFamily="82" charset="0"/>
                <a:ea typeface="+mj-ea"/>
              </a:rPr>
              <a:t>%</a:t>
            </a:r>
            <a:endParaRPr lang="sk-SK" altLang="en-US" sz="4000" b="1" spc="-50" dirty="0">
              <a:solidFill>
                <a:schemeClr val="accent6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briola" panose="04040605051002020D02" pitchFamily="82" charset="0"/>
              <a:ea typeface="+mj-ea"/>
            </a:endParaRPr>
          </a:p>
          <a:p>
            <a:pPr marL="1211263" indent="-571500">
              <a:lnSpc>
                <a:spcPct val="90000"/>
              </a:lnSpc>
              <a:spcBef>
                <a:spcPct val="0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sk-SK" altLang="en-US" sz="4000" b="1" spc="-50" dirty="0"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briola" panose="04040605051002020D02" pitchFamily="82" charset="0"/>
                <a:ea typeface="+mj-ea"/>
              </a:rPr>
              <a:t>Piate štádium – 99</a:t>
            </a:r>
            <a:r>
              <a:rPr lang="en-US" altLang="en-US" sz="4000" b="1" spc="-50" dirty="0"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briola" panose="04040605051002020D02" pitchFamily="82" charset="0"/>
                <a:ea typeface="+mj-ea"/>
              </a:rPr>
              <a:t>%</a:t>
            </a:r>
            <a:endParaRPr lang="sk-SK" altLang="en-US" sz="4000" b="1" spc="-50" dirty="0">
              <a:solidFill>
                <a:schemeClr val="accent6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briola" panose="04040605051002020D02" pitchFamily="82" charset="0"/>
              <a:ea typeface="+mj-ea"/>
            </a:endParaRPr>
          </a:p>
          <a:p>
            <a:pPr marL="639763" algn="ctr">
              <a:lnSpc>
                <a:spcPct val="90000"/>
              </a:lnSpc>
              <a:spcBef>
                <a:spcPct val="0"/>
              </a:spcBef>
              <a:buClr>
                <a:schemeClr val="bg1"/>
              </a:buClr>
            </a:pPr>
            <a:endParaRPr lang="sk-SK" altLang="en-US" sz="4400" b="1" spc="-50" dirty="0">
              <a:solidFill>
                <a:schemeClr val="accent6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briola" panose="04040605051002020D02" pitchFamily="82" charset="0"/>
              <a:ea typeface="+mj-ea"/>
            </a:endParaRPr>
          </a:p>
          <a:p>
            <a:pPr marL="639763" algn="ctr">
              <a:lnSpc>
                <a:spcPct val="90000"/>
              </a:lnSpc>
              <a:spcBef>
                <a:spcPct val="0"/>
              </a:spcBef>
              <a:buClr>
                <a:schemeClr val="bg1"/>
              </a:buClr>
            </a:pPr>
            <a:r>
              <a:rPr lang="sk-SK" altLang="en-US" sz="4400" b="1" spc="-50" dirty="0"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briola" panose="04040605051002020D02" pitchFamily="82" charset="0"/>
                <a:ea typeface="+mj-ea"/>
              </a:rPr>
              <a:t>FINISH </a:t>
            </a:r>
          </a:p>
          <a:p>
            <a:pPr marL="1096963" indent="-457200" rtl="0" eaLnBrk="1" hangingPunct="1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sk-SK" altLang="en-US" dirty="0">
              <a:ea typeface="Glegoo" pitchFamily="2" charset="0"/>
              <a:cs typeface="Glegoo" pitchFamily="2" charset="0"/>
            </a:endParaRPr>
          </a:p>
          <a:p>
            <a:pPr marL="1096963" indent="-457200" rtl="0" eaLnBrk="1" hangingPunct="1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ru-RU" altLang="en-US" dirty="0">
              <a:ea typeface="Glegoo" pitchFamily="2" charset="0"/>
              <a:cs typeface="Glegoo" pitchFamily="2" charset="0"/>
            </a:endParaRPr>
          </a:p>
        </p:txBody>
      </p:sp>
      <p:sp>
        <p:nvSpPr>
          <p:cNvPr id="2" name="Звезда: 5 точек 1">
            <a:extLst>
              <a:ext uri="{FF2B5EF4-FFF2-40B4-BE49-F238E27FC236}">
                <a16:creationId xmlns:a16="http://schemas.microsoft.com/office/drawing/2014/main" id="{76897A41-97C4-48AC-97D5-9326205C8C1D}"/>
              </a:ext>
            </a:extLst>
          </p:cNvPr>
          <p:cNvSpPr/>
          <p:nvPr/>
        </p:nvSpPr>
        <p:spPr>
          <a:xfrm>
            <a:off x="8761228" y="4643437"/>
            <a:ext cx="914400" cy="914400"/>
          </a:xfrm>
          <a:prstGeom prst="star5">
            <a:avLst/>
          </a:prstGeom>
          <a:solidFill>
            <a:srgbClr val="FFFF00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27125792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0BB2826-B97C-4E16-A728-5483BBA3EFE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k-SK" sz="5400" dirty="0" err="1"/>
              <a:t>Breast</a:t>
            </a:r>
            <a:r>
              <a:rPr lang="sk-SK" sz="5400" dirty="0"/>
              <a:t> </a:t>
            </a:r>
            <a:r>
              <a:rPr lang="sk-SK" sz="5400" dirty="0" err="1"/>
              <a:t>Cancer</a:t>
            </a:r>
            <a:r>
              <a:rPr lang="sk-SK" sz="5400" dirty="0"/>
              <a:t> Wisconsin </a:t>
            </a:r>
            <a:r>
              <a:rPr lang="sk-SK" sz="5400" dirty="0" err="1"/>
              <a:t>Dataset</a:t>
            </a:r>
            <a:endParaRPr lang="sk-SK" sz="5400" dirty="0"/>
          </a:p>
        </p:txBody>
      </p:sp>
      <p:sp>
        <p:nvSpPr>
          <p:cNvPr id="3" name="Zástupný objekt pre text 2">
            <a:extLst>
              <a:ext uri="{FF2B5EF4-FFF2-40B4-BE49-F238E27FC236}">
                <a16:creationId xmlns:a16="http://schemas.microsoft.com/office/drawing/2014/main" id="{A5038036-0189-4E44-ADCB-0863E322869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sk-SK" sz="2000" dirty="0"/>
              <a:t>Cieľovým atribútom je atribút </a:t>
            </a:r>
            <a:r>
              <a:rPr lang="sk-SK" sz="2000" i="1" dirty="0" err="1"/>
              <a:t>diagnosis</a:t>
            </a:r>
            <a:r>
              <a:rPr lang="sk-SK" sz="2000" i="1" dirty="0"/>
              <a:t>, </a:t>
            </a:r>
            <a:r>
              <a:rPr lang="sk-SK" sz="2000" dirty="0"/>
              <a:t>ktorý nadobúda hodnoty M (</a:t>
            </a:r>
            <a:r>
              <a:rPr lang="sk-SK" sz="2000" dirty="0" err="1"/>
              <a:t>malignant</a:t>
            </a:r>
            <a:r>
              <a:rPr lang="sk-SK" sz="2000" dirty="0"/>
              <a:t> – zhubný nádor) a B (</a:t>
            </a:r>
            <a:r>
              <a:rPr lang="sk-SK" sz="2000" dirty="0" err="1"/>
              <a:t>benign</a:t>
            </a:r>
            <a:r>
              <a:rPr lang="sk-SK" sz="2000" dirty="0"/>
              <a:t> - nezhubný)</a:t>
            </a:r>
          </a:p>
        </p:txBody>
      </p:sp>
      <p:sp>
        <p:nvSpPr>
          <p:cNvPr id="4" name="Zástupný objekt pre text 3">
            <a:extLst>
              <a:ext uri="{FF2B5EF4-FFF2-40B4-BE49-F238E27FC236}">
                <a16:creationId xmlns:a16="http://schemas.microsoft.com/office/drawing/2014/main" id="{BF844F32-9A22-42FF-9CF4-7A5065211AF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sk-SK" sz="2000" dirty="0"/>
              <a:t>Pre každé jadro sa vypočítalo 10 reálnych hodnôt ako polomer, textúra, obvod, plocha, hladkosť, kompaktnosť, konkávnosť, konkávne body, symetria, </a:t>
            </a:r>
            <a:r>
              <a:rPr lang="sk-SK" sz="2000" dirty="0" err="1"/>
              <a:t>fraktálny</a:t>
            </a:r>
            <a:r>
              <a:rPr lang="sk-SK" sz="2000" dirty="0"/>
              <a:t> rozmer.</a:t>
            </a:r>
          </a:p>
        </p:txBody>
      </p:sp>
      <p:sp>
        <p:nvSpPr>
          <p:cNvPr id="5" name="Zástupný objekt pre text 4">
            <a:extLst>
              <a:ext uri="{FF2B5EF4-FFF2-40B4-BE49-F238E27FC236}">
                <a16:creationId xmlns:a16="http://schemas.microsoft.com/office/drawing/2014/main" id="{37E7AEFB-9E9F-488E-A4BC-966B006F91F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sk-SK" sz="2000" dirty="0"/>
              <a:t>Všetky hodnoty sú zaokrúhlené na 4 desatinné čísla. V </a:t>
            </a:r>
            <a:r>
              <a:rPr lang="sk-SK" sz="2000" dirty="0" err="1"/>
              <a:t>datasete</a:t>
            </a:r>
            <a:r>
              <a:rPr lang="sk-SK" sz="2000" dirty="0"/>
              <a:t> sa nenachádzajú žiadne chýbajúce hodnoty.</a:t>
            </a:r>
          </a:p>
        </p:txBody>
      </p:sp>
      <p:sp>
        <p:nvSpPr>
          <p:cNvPr id="6" name="Zástupný objekt pre text 5">
            <a:extLst>
              <a:ext uri="{FF2B5EF4-FFF2-40B4-BE49-F238E27FC236}">
                <a16:creationId xmlns:a16="http://schemas.microsoft.com/office/drawing/2014/main" id="{13650F9D-385B-41E0-9B21-18043DCEB5D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638301" y="1912335"/>
            <a:ext cx="9885338" cy="637287"/>
          </a:xfrm>
        </p:spPr>
        <p:txBody>
          <a:bodyPr/>
          <a:lstStyle/>
          <a:p>
            <a:r>
              <a:rPr lang="sk-SK" sz="2000" dirty="0"/>
              <a:t>Príznaky sú vypočítané z digitalizovaného obrazu prsníka pomocou </a:t>
            </a:r>
            <a:r>
              <a:rPr lang="sk-SK" sz="2000" dirty="0" err="1"/>
              <a:t>aspirátu</a:t>
            </a:r>
            <a:r>
              <a:rPr lang="sk-SK" sz="2000" dirty="0"/>
              <a:t> jemnej ihly (FNA). Popisujú charakteristiky bunkových jadier prítomných v obraze.</a:t>
            </a:r>
          </a:p>
        </p:txBody>
      </p:sp>
      <p:sp>
        <p:nvSpPr>
          <p:cNvPr id="7" name="Zástupný objekt pre text 6">
            <a:extLst>
              <a:ext uri="{FF2B5EF4-FFF2-40B4-BE49-F238E27FC236}">
                <a16:creationId xmlns:a16="http://schemas.microsoft.com/office/drawing/2014/main" id="{C9CF8735-CF67-4DF6-B2AC-54B6774ED28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sk-SK" sz="2000" dirty="0"/>
              <a:t>Priemer, štandardná chyba a "najhoršia" alebo najväčšia (priemer troch najväčších hodnôt) týchto nameraných hodnôt boli vypočítané pre každý obrázok, čo viedlo k 30 príznakom.</a:t>
            </a:r>
          </a:p>
        </p:txBody>
      </p:sp>
    </p:spTree>
    <p:extLst>
      <p:ext uri="{BB962C8B-B14F-4D97-AF65-F5344CB8AC3E}">
        <p14:creationId xmlns:p14="http://schemas.microsoft.com/office/powerpoint/2010/main" val="27996539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34D826D-E704-4F67-A990-F087E79570C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sk-SK" dirty="0"/>
              <a:t>Architektúra RBF siete</a:t>
            </a:r>
          </a:p>
        </p:txBody>
      </p:sp>
      <p:pic>
        <p:nvPicPr>
          <p:cNvPr id="4" name="Obrázok 3">
            <a:extLst>
              <a:ext uri="{FF2B5EF4-FFF2-40B4-BE49-F238E27FC236}">
                <a16:creationId xmlns:a16="http://schemas.microsoft.com/office/drawing/2014/main" id="{1EA7054E-AE61-4D7B-8AF8-3E35C27CEF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05062" y="1929922"/>
            <a:ext cx="7381875" cy="3664786"/>
          </a:xfrm>
          <a:prstGeom prst="rect">
            <a:avLst/>
          </a:prstGeom>
        </p:spPr>
      </p:pic>
      <p:sp>
        <p:nvSpPr>
          <p:cNvPr id="3" name="BlokTextu 2">
            <a:extLst>
              <a:ext uri="{FF2B5EF4-FFF2-40B4-BE49-F238E27FC236}">
                <a16:creationId xmlns:a16="http://schemas.microsoft.com/office/drawing/2014/main" id="{F3DC8198-6C73-48BE-8327-5480B20E924E}"/>
              </a:ext>
            </a:extLst>
          </p:cNvPr>
          <p:cNvSpPr txBox="1"/>
          <p:nvPr/>
        </p:nvSpPr>
        <p:spPr>
          <a:xfrm>
            <a:off x="5862602" y="5667600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[1]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41921173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0BB2826-B97C-4E16-A728-5483BBA3EFE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k-SK" sz="5400" dirty="0"/>
              <a:t>RBF sieť</a:t>
            </a:r>
          </a:p>
        </p:txBody>
      </p:sp>
      <p:sp>
        <p:nvSpPr>
          <p:cNvPr id="3" name="Zástupný objekt pre text 2">
            <a:extLst>
              <a:ext uri="{FF2B5EF4-FFF2-40B4-BE49-F238E27FC236}">
                <a16:creationId xmlns:a16="http://schemas.microsoft.com/office/drawing/2014/main" id="{A5038036-0189-4E44-ADCB-0863E322869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397669" y="2835866"/>
            <a:ext cx="9885338" cy="637287"/>
          </a:xfrm>
        </p:spPr>
        <p:txBody>
          <a:bodyPr/>
          <a:lstStyle/>
          <a:p>
            <a:r>
              <a:rPr lang="sk-SK" sz="2000" dirty="0"/>
              <a:t>Úprava cieľových tried  </a:t>
            </a:r>
            <a:r>
              <a:rPr lang="sk-SK" sz="2000" dirty="0" err="1"/>
              <a:t>malignant</a:t>
            </a:r>
            <a:r>
              <a:rPr lang="sk-SK" sz="2000" dirty="0"/>
              <a:t> (M=[1, 0]) a </a:t>
            </a:r>
            <a:r>
              <a:rPr lang="sk-SK" sz="2000" dirty="0" err="1"/>
              <a:t>benign</a:t>
            </a:r>
            <a:r>
              <a:rPr lang="sk-SK" sz="2000" dirty="0"/>
              <a:t> (B=[0, 1])</a:t>
            </a:r>
          </a:p>
        </p:txBody>
      </p:sp>
      <p:sp>
        <p:nvSpPr>
          <p:cNvPr id="4" name="Zástupný objekt pre text 3">
            <a:extLst>
              <a:ext uri="{FF2B5EF4-FFF2-40B4-BE49-F238E27FC236}">
                <a16:creationId xmlns:a16="http://schemas.microsoft.com/office/drawing/2014/main" id="{BF844F32-9A22-42FF-9CF4-7A5065211AF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397669" y="3759396"/>
            <a:ext cx="9885338" cy="637287"/>
          </a:xfrm>
        </p:spPr>
        <p:txBody>
          <a:bodyPr/>
          <a:lstStyle/>
          <a:p>
            <a:r>
              <a:rPr lang="sk-SK" sz="2000" dirty="0"/>
              <a:t>Škálovanie dát</a:t>
            </a:r>
          </a:p>
        </p:txBody>
      </p:sp>
      <p:sp>
        <p:nvSpPr>
          <p:cNvPr id="5" name="Zástupný objekt pre text 4">
            <a:extLst>
              <a:ext uri="{FF2B5EF4-FFF2-40B4-BE49-F238E27FC236}">
                <a16:creationId xmlns:a16="http://schemas.microsoft.com/office/drawing/2014/main" id="{37E7AEFB-9E9F-488E-A4BC-966B006F91F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397669" y="5606457"/>
            <a:ext cx="9885338" cy="637287"/>
          </a:xfrm>
        </p:spPr>
        <p:txBody>
          <a:bodyPr/>
          <a:lstStyle/>
          <a:p>
            <a:r>
              <a:rPr lang="sk-SK" sz="2000" dirty="0"/>
              <a:t>Generovanie prototypov (centrá zhlukov) z </a:t>
            </a:r>
            <a:r>
              <a:rPr lang="sk-SK" sz="2000" dirty="0" err="1"/>
              <a:t>trénovacích</a:t>
            </a:r>
            <a:r>
              <a:rPr lang="sk-SK" sz="2000" dirty="0"/>
              <a:t> dát (5 pre každú triedu)</a:t>
            </a:r>
          </a:p>
        </p:txBody>
      </p:sp>
      <p:sp>
        <p:nvSpPr>
          <p:cNvPr id="6" name="Zástupný objekt pre text 5">
            <a:extLst>
              <a:ext uri="{FF2B5EF4-FFF2-40B4-BE49-F238E27FC236}">
                <a16:creationId xmlns:a16="http://schemas.microsoft.com/office/drawing/2014/main" id="{13650F9D-385B-41E0-9B21-18043DCEB5D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397669" y="1912335"/>
            <a:ext cx="9885338" cy="637287"/>
          </a:xfrm>
        </p:spPr>
        <p:txBody>
          <a:bodyPr/>
          <a:lstStyle/>
          <a:p>
            <a:r>
              <a:rPr lang="en-US" sz="2000" dirty="0"/>
              <a:t>Na</a:t>
            </a:r>
            <a:r>
              <a:rPr lang="sk-SK" sz="2000" dirty="0"/>
              <a:t>čítanie dát zo súboru (data.csv)</a:t>
            </a:r>
          </a:p>
        </p:txBody>
      </p:sp>
      <p:sp>
        <p:nvSpPr>
          <p:cNvPr id="7" name="Zástupný objekt pre text 6">
            <a:extLst>
              <a:ext uri="{FF2B5EF4-FFF2-40B4-BE49-F238E27FC236}">
                <a16:creationId xmlns:a16="http://schemas.microsoft.com/office/drawing/2014/main" id="{C9CF8735-CF67-4DF6-B2AC-54B6774ED28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397669" y="4682926"/>
            <a:ext cx="9885338" cy="637287"/>
          </a:xfrm>
        </p:spPr>
        <p:txBody>
          <a:bodyPr/>
          <a:lstStyle/>
          <a:p>
            <a:r>
              <a:rPr lang="sk-SK" sz="2000" dirty="0"/>
              <a:t>Stratifikované rozdelenie dát na </a:t>
            </a:r>
            <a:r>
              <a:rPr lang="sk-SK" sz="2000" dirty="0" err="1"/>
              <a:t>trénovaciu</a:t>
            </a:r>
            <a:r>
              <a:rPr lang="sk-SK" sz="2000" dirty="0"/>
              <a:t> a testovaciu vzorku (80/20)</a:t>
            </a:r>
          </a:p>
        </p:txBody>
      </p:sp>
    </p:spTree>
    <p:extLst>
      <p:ext uri="{BB962C8B-B14F-4D97-AF65-F5344CB8AC3E}">
        <p14:creationId xmlns:p14="http://schemas.microsoft.com/office/powerpoint/2010/main" val="15118399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0BB2826-B97C-4E16-A728-5483BBA3EFE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k-SK" sz="5400" dirty="0"/>
              <a:t>RBF sieť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ástupný objekt pre text 2">
                <a:extLst>
                  <a:ext uri="{FF2B5EF4-FFF2-40B4-BE49-F238E27FC236}">
                    <a16:creationId xmlns:a16="http://schemas.microsoft.com/office/drawing/2014/main" id="{A5038036-0189-4E44-ADCB-0863E3228696}"/>
                  </a:ext>
                </a:extLst>
              </p:cNvPr>
              <p:cNvSpPr>
                <a:spLocks noGrp="1"/>
              </p:cNvSpPr>
              <p:nvPr>
                <p:ph type="body" sz="quarter" idx="17"/>
              </p:nvPr>
            </p:nvSpPr>
            <p:spPr>
              <a:xfrm>
                <a:off x="1397669" y="2835866"/>
                <a:ext cx="9885338" cy="637287"/>
              </a:xfrm>
            </p:spPr>
            <p:txBody>
              <a:bodyPr/>
              <a:lstStyle/>
              <a:p>
                <a:r>
                  <a:rPr lang="sk-SK" sz="2000" dirty="0"/>
                  <a:t>Trénovanie – </a:t>
                </a:r>
                <a:r>
                  <a:rPr lang="sk-SK" sz="2000" dirty="0" err="1"/>
                  <a:t>Gaussova</a:t>
                </a:r>
                <a:r>
                  <a:rPr lang="sk-SK" sz="2000" dirty="0"/>
                  <a:t> aktivačná funkcia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sk-SK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sk-SK" sz="20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sk-SK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sk-SK" sz="20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</m:d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</m:e>
                              <m:sup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sSup>
                              <m:sSup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sup>
                    </m:sSup>
                  </m:oMath>
                </a14:m>
                <a:endParaRPr lang="sk-SK" sz="2000" dirty="0"/>
              </a:p>
            </p:txBody>
          </p:sp>
        </mc:Choice>
        <mc:Fallback xmlns="">
          <p:sp>
            <p:nvSpPr>
              <p:cNvPr id="3" name="Zástupný objekt pre text 2">
                <a:extLst>
                  <a:ext uri="{FF2B5EF4-FFF2-40B4-BE49-F238E27FC236}">
                    <a16:creationId xmlns:a16="http://schemas.microsoft.com/office/drawing/2014/main" id="{A5038036-0189-4E44-ADCB-0863E322869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7"/>
              </p:nvPr>
            </p:nvSpPr>
            <p:spPr>
              <a:xfrm>
                <a:off x="1397669" y="2835866"/>
                <a:ext cx="9885338" cy="637287"/>
              </a:xfrm>
              <a:blipFill>
                <a:blip r:embed="rId2"/>
                <a:stretch>
                  <a:fillRect b="-9524"/>
                </a:stretch>
              </a:blipFill>
            </p:spPr>
            <p:txBody>
              <a:bodyPr/>
              <a:lstStyle/>
              <a:p>
                <a:r>
                  <a:rPr lang="sk-S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Zástupný objekt pre text 3">
            <a:extLst>
              <a:ext uri="{FF2B5EF4-FFF2-40B4-BE49-F238E27FC236}">
                <a16:creationId xmlns:a16="http://schemas.microsoft.com/office/drawing/2014/main" id="{BF844F32-9A22-42FF-9CF4-7A5065211AF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397669" y="3759396"/>
            <a:ext cx="9885338" cy="637287"/>
          </a:xfrm>
        </p:spPr>
        <p:txBody>
          <a:bodyPr/>
          <a:lstStyle/>
          <a:p>
            <a:r>
              <a:rPr lang="en-US" sz="2000" dirty="0" err="1"/>
              <a:t>Testovanie</a:t>
            </a:r>
            <a:endParaRPr lang="sk-SK" sz="2000" dirty="0"/>
          </a:p>
        </p:txBody>
      </p:sp>
      <p:sp>
        <p:nvSpPr>
          <p:cNvPr id="6" name="Zástupný objekt pre text 5">
            <a:extLst>
              <a:ext uri="{FF2B5EF4-FFF2-40B4-BE49-F238E27FC236}">
                <a16:creationId xmlns:a16="http://schemas.microsoft.com/office/drawing/2014/main" id="{13650F9D-385B-41E0-9B21-18043DCEB5D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397669" y="1912335"/>
            <a:ext cx="9885338" cy="637287"/>
          </a:xfrm>
        </p:spPr>
        <p:txBody>
          <a:bodyPr/>
          <a:lstStyle/>
          <a:p>
            <a:r>
              <a:rPr lang="sk-SK" sz="2000" dirty="0"/>
              <a:t>Výpočet sigmy (maximálna vzdialenosť medzi dvoma prototypmi/celkový počet prototypov)</a:t>
            </a:r>
          </a:p>
        </p:txBody>
      </p:sp>
      <p:sp>
        <p:nvSpPr>
          <p:cNvPr id="7" name="Zástupný objekt pre text 6">
            <a:extLst>
              <a:ext uri="{FF2B5EF4-FFF2-40B4-BE49-F238E27FC236}">
                <a16:creationId xmlns:a16="http://schemas.microsoft.com/office/drawing/2014/main" id="{C9CF8735-CF67-4DF6-B2AC-54B6774ED28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397669" y="4682926"/>
            <a:ext cx="9885338" cy="637287"/>
          </a:xfrm>
        </p:spPr>
        <p:txBody>
          <a:bodyPr/>
          <a:lstStyle/>
          <a:p>
            <a:r>
              <a:rPr lang="en-US" sz="2000" dirty="0" err="1"/>
              <a:t>Vygenerovanie</a:t>
            </a:r>
            <a:r>
              <a:rPr lang="en-US" sz="2000" dirty="0"/>
              <a:t> </a:t>
            </a:r>
            <a:r>
              <a:rPr lang="en-US" sz="2000" dirty="0" err="1"/>
              <a:t>kontingen</a:t>
            </a:r>
            <a:r>
              <a:rPr lang="sk-SK" sz="2000" dirty="0"/>
              <a:t>čnej tabuľky</a:t>
            </a:r>
          </a:p>
        </p:txBody>
      </p:sp>
      <p:sp>
        <p:nvSpPr>
          <p:cNvPr id="10" name="Zástupný objekt pre text 9">
            <a:extLst>
              <a:ext uri="{FF2B5EF4-FFF2-40B4-BE49-F238E27FC236}">
                <a16:creationId xmlns:a16="http://schemas.microsoft.com/office/drawing/2014/main" id="{E06CC783-C09F-4F92-991C-B878E20F33C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397669" y="5606457"/>
            <a:ext cx="10125970" cy="637287"/>
          </a:xfrm>
        </p:spPr>
        <p:txBody>
          <a:bodyPr/>
          <a:lstStyle/>
          <a:p>
            <a:r>
              <a:rPr lang="sk-SK" sz="2000" dirty="0"/>
              <a:t>Výpočet presnosti</a:t>
            </a:r>
          </a:p>
        </p:txBody>
      </p:sp>
    </p:spTree>
    <p:extLst>
      <p:ext uri="{BB962C8B-B14F-4D97-AF65-F5344CB8AC3E}">
        <p14:creationId xmlns:p14="http://schemas.microsoft.com/office/powerpoint/2010/main" val="24608726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45F96F0-9127-45E3-BA16-E60B501C12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sk-SK"/>
          </a:p>
        </p:txBody>
      </p:sp>
      <p:pic>
        <p:nvPicPr>
          <p:cNvPr id="5" name="Obrázok 4">
            <a:extLst>
              <a:ext uri="{FF2B5EF4-FFF2-40B4-BE49-F238E27FC236}">
                <a16:creationId xmlns:a16="http://schemas.microsoft.com/office/drawing/2014/main" id="{830E4F5D-7BBF-425D-A1B4-580460C00E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3730" y="2900362"/>
            <a:ext cx="2400300" cy="1057275"/>
          </a:xfrm>
          <a:prstGeom prst="rect">
            <a:avLst/>
          </a:prstGeom>
        </p:spPr>
      </p:pic>
      <p:pic>
        <p:nvPicPr>
          <p:cNvPr id="6" name="Obrázok 5">
            <a:extLst>
              <a:ext uri="{FF2B5EF4-FFF2-40B4-BE49-F238E27FC236}">
                <a16:creationId xmlns:a16="http://schemas.microsoft.com/office/drawing/2014/main" id="{45A480E4-F72F-4F98-8DD1-18E938FE0A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6384" y="2502300"/>
            <a:ext cx="3000375" cy="3248025"/>
          </a:xfrm>
          <a:prstGeom prst="rect">
            <a:avLst/>
          </a:prstGeom>
        </p:spPr>
      </p:pic>
      <p:sp>
        <p:nvSpPr>
          <p:cNvPr id="3" name="Zástupný objekt pre text 2">
            <a:extLst>
              <a:ext uri="{FF2B5EF4-FFF2-40B4-BE49-F238E27FC236}">
                <a16:creationId xmlns:a16="http://schemas.microsoft.com/office/drawing/2014/main" id="{20728424-DBF6-4D80-879C-612224B485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sk-SK" dirty="0"/>
              <a:t>Výstup z </a:t>
            </a:r>
            <a:r>
              <a:rPr lang="en-US" dirty="0"/>
              <a:t>RBF</a:t>
            </a:r>
            <a:endParaRPr lang="sk-SK" dirty="0"/>
          </a:p>
        </p:txBody>
      </p:sp>
      <p:sp>
        <p:nvSpPr>
          <p:cNvPr id="4" name="Zástupný objekt pre text 3">
            <a:extLst>
              <a:ext uri="{FF2B5EF4-FFF2-40B4-BE49-F238E27FC236}">
                <a16:creationId xmlns:a16="http://schemas.microsoft.com/office/drawing/2014/main" id="{F0E840B2-343E-42FD-BDE6-25537AA1E41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sk-SK" dirty="0" err="1"/>
              <a:t>Kontinge</a:t>
            </a:r>
            <a:r>
              <a:rPr lang="en-US" dirty="0"/>
              <a:t>n</a:t>
            </a:r>
            <a:r>
              <a:rPr lang="sk-SK" dirty="0" err="1"/>
              <a:t>čná</a:t>
            </a:r>
            <a:r>
              <a:rPr lang="sk-SK" dirty="0"/>
              <a:t> tabuľka</a:t>
            </a:r>
          </a:p>
        </p:txBody>
      </p:sp>
    </p:spTree>
    <p:extLst>
      <p:ext uri="{BB962C8B-B14F-4D97-AF65-F5344CB8AC3E}">
        <p14:creationId xmlns:p14="http://schemas.microsoft.com/office/powerpoint/2010/main" val="17280705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LAYERS_CUSTOMIZATION" val="UEsDBBQAAgAIAM1m2EZaf7mZOgQAAOEOAAAdAAAAdW5pdmVyc2FsL2NvbW1vbl9tZXNzYWdlcy5sbmetV/9u2zYQ/r9A34EQUGADtrQd0KIYEge0xNhCZMmV6DjZDwiMxNhEKDGTKLfZX32aPtieZEfKbuymg6R0gG2YtO+7091335HHpx8LiTa8qoUqT5zXR68cxMtM5aJcnTgLevbzOwfVmpU5k6rkJ06pHHQ6ev7sWLJy1bAVh+/PnyF0XPC6hmU9MquHNRL5iTMfp240m+PwKg2iSZSO/YkzclVxx8p7FKiV+qP64Ze37z6+fvP2x+OXW8s+QMkMB8EhFLJIb171AAppHAUpoJEgDckldUbmc5hdtKCBHxJntP0yzHoekwtnZD477RZxTEKaJoHvkdRP0jCiNhcBocRzRleqQWu24UgrtBH8A9JrDpXUouKoliK3P2QKNsqGdznzohn2wzQmCY19l/pR6IwSVVX3P1lY1ui1qsBdjXJRs2vJc+sTOGN/v6t4Da6ZBk4heOm1gH+qgonyqNN1jJd+OElpFAVJSkJvt+OMSJkjr2LGzUCUGCckBoCK1bx6gm1qWWbNEZZyGMLUn0wDeFMTwlSs1hLeemgccwI1mPOyywo4QmJgV5Iso9gzSQNXiKE7VtcfVJUf8GO/UF3AfuhGQEGX7oFTg7EDhhoLUI6q4pnuApuRJMETko6jSyAy9F00xCI6h3Y7H2JxRRJoEZJ02YT4wp9gQ3jTYjv+7/orY4bO8h6xLAM7k76NUE0NOyal0AW20+phXhLyfgFV83HwjS5uASGxtl4rseEQQpV3swc0xSWe4c/7hf9beob9gHgpEMqLlim1YmecMZCHUmnEpFTmAcAvyzeszDi65hlrgPD38Ldc5PZvptg2kr8a8TdieistL7aqFHrk8sXRwNAOhOxxhEVTQ3ha8+JOd7neC/8pURhi/2cIfR59oP+kbdaxDx0wFqq/BQF5NoIEiir7W/nhGTiatz0PouCXNwN8htEWIFToqRgXkKqDEC4ghQPsl2Sc+BSG7ZJf10J3zjFb2bZA3y5qBgcHyTV/KOw1v1HQE5KzTTvOQNZspTsLujctD7SH+jSAkEMAXLUjESClKCD+vAfmYkZ2GWgl4+BJlqqRuW1RKW6tbEBum4I/nsM3lSrsrmT1jrytap1+TxTtw8Wt0/mAeZIQHLvT1MWhS8wRzjSN7GkEXDQxBTRJAzw25kDKgulsDVp5o5oy7wnUnsI8coYBbJvShLMqW//z6XNPjK8iaXfRdvfXQSDQYUaIyBew30Olef1nFwjF40M7u+hjtT217ux6HmKpD3T4X06HrNX0QhWwddTtF9i2LRqmFLvTGRAysfxTTZV1j959hBmOz0FU7PnKGc1YdQuKRJWSg1Bsqg0B9TDvDxeHRktR8iG236fp5oGpP0+x59lbFDSfFNltO7xyOCtm2+uUhOtUXzB3ikMQvK/weC70QEA7I3byAo3erh/afPN4ZHxZ1fYyevxy7276L1BLAwQUAAIACADNZthGmd7J2s4DAAAxDwAAJwAAAHVuaXZlcnNhbC9mbGFzaF9wdWJsaXNoaW5nX3NldHRpbmdzLnhtbNVXX3PaRhB/51PcqJPHIDu1a4cReDy2GDPBQJDcJtPpeA7dgq4+3am6E4Q89dPkg/WTdE9nYwg4Fc244w4PoNXub//9do8Lzj5lgsyh0FzJtnfYPPAIyEQxLmdt7ybuvj71iDZUMiqUhLYnlUfOOo0gLyeC6zQCY1BVE4SRupWbtpcak7d8f7FYNLnOC/tWidIgvm4mKvPzAjRIA4WfC7rEL7PMQXudRoOQwImuFSsFEM4wBMltdFR0BdWp5zu1CU3uZoUqJbtQQhWkmE3a3g+n5/bzoOOgLnkG0ianOyi0YtOijHEbDxUR/wwkBT5LMfCTI48sODNp23tzZFFQ299GqbBdDtSiXChMRpp7+AwMZdRQ9+j8Gfhk9IPAidhS0ownMb4hNv+2dxnfRv3eZXg7GMZhdHsVX/ddDHsYxeGHeA+juBf3w33068JffRyF435v8O42Hg77cW/0aIUV3ShI4G9WLMDKqrJIYFWwwKRlNpGUCyTbV2XUYJCughYziFWXYxOnVGjwyO85zN6XVHCzRFYfIKvvAPJznUNixrZtbc8UJXiPcA4QA8Nerihx/HZFiZPTjdR95/0xrZ1RBtQYmqRIHpRVoQX+uuhBbarkRmr2mUyUYKuEIJsAG9AM1kYiuuOyi5qHHpliEwSmel5wKjzCDaaerIx1OdGGm2oIu+uaBLFw2IFcR1ulSFJa6I2Kr6puiZ90fh0oA/o3Vwonekr1F1UKRpaqJILfATGKYJvLDH+lQNaHiUwLlVVSHHdDtOAY3JzDAthZHUcf0UVWoiVumlyAcR7+KPlnMoGpKhAX6Bx3Esq5dvjNvYBzqvUjKH2I8ZUbkd7gMvzwyiZI2ZzKZE9w5AZkuXkOfIq5S4UuhFBYzTUIrExCSw1VfxhnlVqdNGv7Tum8arptZAWK7eYYj8PEFwmymMsS6gImVBIlxZLQBDeFthSac1VqlDiyOGj9rwJ0poTLKtQZDhs6KxgUddAODt/8eHT808np21bT/+vPL6+/aXS/PUeCWm9ufV48uZ7rWX21pP/B6Buresu2q4rMMpRtOd19/Nyvye1FEvh2we3ed9VafonrLgrPxxdXZBxGN/04atUhw0ARLFiSIpum9s9KHZvhTYztCOuojsbhz7XCwL7UmoQwqgU3rJXHuzpaY3cMjNaOgFoh4A6fuQMDt7jgGUdW/i/G86lJ+f7J/k+m87v+jbjRfqbpBFokKXb02Vjw4rffc5b3JVXMPa3uDxsXhsDfeTWzbzIueYZ1tKf76j7XOT46wCvIzleNBqJtXnM7jb8BUEsDBBQAAgAIAM1m2EY6Kj9OugIAAFgKAAAhAAAAdW5pdmVyc2FsL2ZsYXNoX3NraW5fc2V0dGluZ3MueG1slVbbTuMwEH3nK6rue8Ney0qmEpSuhNRdECDenWSaWHXsyJ6U7d+v7TjEbhua7QipnjnHc/UUordMLC4mE5JJLtUzIDJRaKvpdBOWX0/TBlGKWSYFgsCZkKqifLr49Mt9SOKQ51hyB2osZ0Mz6N3M3WcMxfv4PrcyRMhkVVOxX8tCzlKabQslG5GfDa3c16A4E1uDvPw5X64GHXCm8R6himJaXVkZR6kVaA02pB8rK2dZnKbAO0+X7jOS07v6OPsD2o5pho5289nKEK2mBcRFvrqxMowX5va4K3MrHxMQ/qKBfv1iZRDK6R5UfPndNyuDDFk39f/MSK1kYQsacz5u4juHS5qb52ejurRylmATso7OdsGXx+V6F4D81/DdE/tcleSPtq4HC8E2PeWwQNUASbpTa9OlfHto0LyPzh5qesyjifmRNhoWG8q1h/XKHvgEb0zkIcpresir5E0FyzbgEBkbesJyeeuWRYh91wUxKth5ZZ9KoOyRf0xhj5CBskc+c5bDg+D74wgOTS2p6/It9f0MGuDJUQeMGQQ1x9yH0p06q3W1to9XB7F6RYepZA4LbeN5YRXY1pHE6dqYkqOgiKA7VlBkUvy2uHTvstEkOTD4aTs9WwQZcjg1ci5Gs6jDernzxdmCkPaHoU+uPU/Q7PHrKUWkWVmZHyY9nXieeSimMNPkNMNuSgMHdS82MuA430OkiqotqBcp+Vg3QiLosdfL9n0NwUkS1IAkp6tM/CWnyi+aKgW1Ml1joLsqx8oWWLKi5OYPXxm8QX7AGLC2VCzNfYKy97kMFH4IgKqs7Ka2PbSWquHIOOyAe2ugcCkP5Ua0mdKhgbvBNWwwHDmvGTWTfln0sxIvkUB/Av9qwoouPrCMGHukqXaZRS+/28TB1dFy7haanb5wl7mzH6boZmM/LqFR2v8o/wFQSwMEFAACAAgAzWbYRrJ85P+jAwAAQg4AACYAAAB1bml2ZXJzYWwvaHRtbF9wdWJsaXNoaW5nX3NldHRpbmdzLnhtbNVXUXPaOBB+51do3OljcdJLLyljyGQSZ8KUAAWn187NTUZYC9ZFllxJhtKn/pr+sP6SrqyEhJLkzF3buxsewOvdb3e/XX020eGHXJA5aMOVbAe7zZ2AgEwV43LWDi6S02cHATGWSkaFktAOpArIYacRFeVEcJONwVp0NQRhpGkVth1k1hatMFwsFk1uCu3uKlFaxDfNVOVhocGAtKDDQtAlftllASboNBqERN50rlgpgHCGJUjuqqPizOYiCL3XhKZXM61KyY6VUJro2aQdPDk4cp8bH490wnOQrjfTQaMz2xZljLtyqBjzj0Ay4LMM697fC8iCM5u1g+d7DgW9w02UCtu3QB3KscJepL2Gz8FSRi31lz6fhQ/W3Bi8iS0lzXma4B3i2m8HJ8nluNc9iS/7gyQeX54l5z1fwxZBSfw22SIo6Sa9eBv/uvBn74bxqNftv7pMBoNe0h3eRiGja4RE4TpjETKrSp3CirDIZmU+kZQL3LVvaDRgcVsF1TNI1CnHIU6pMBCQPwuYvS6p4HaJS72DS30FUByZAlI7cmNrB1aXENzCeUAsDGe5WokXL1crsX+w1nros9+2dW+VEbWWphkuD9qq0qLwrunGbarkWmvumkyUYKuGpsiywF6ONKciINxib+nqrnUM2FMukH8Xu9ucSrvRXJpRbdY4XPHoVjnt/N5XFswfvjlvesj1N1UKRpaqJIJfAbGK4ODKHH9lQO4eDzLVKq+sghpLjOAMyJzDAthhnUTvMEVeYiRKRyHA+gzvS/6RTGCqNOICnaPIoJ0bj9/cCrigxtyC0psan/ql7/ZP4rdPXYOUzalMtwTHaUNe2B+BT7F3qTCFEArZvAOBzKS0NFDNh3FWudVps3bujM6robtBVqA4bo71eEy8keIWcllCXcCUSqKkWBKa4tk3boXmXJUGLX5ZPLT5WwX6UMJlVeoMHyiYTDPQddB2dp//svfi1/2Dl61m+OXT52ePBl3r4VBQl80L4vGDglsv6hvZ/YugR8R3I/ZU6dxtKNtIev8D5Vr4NoUkCp3s3K9gldD+HAEbx0ej4zMyiscXvWTcqjPeviJIQZrhfkzdC0WdmMFFggTHdVyHo/hNrTKQ6Vq7HY9rwQ1q9fGqjtfIC/vwjqjXKgFVeeYfAajLgucc9+x/ceAe2v1/flZ/ynl7/I3Bn8bvdd6A6jTDGf2wuf77CvVdCfsvceCvVu/hay/eUXjvX5wG2tf/93UaXwFQSwMEFAACAAgAzWbYRoITx3SWAQAAIgYAAB8AAAB1bml2ZXJzYWwvaHRtbF9za2luX3NldHRpbmdzLmpzjZTLbsIwEEX3fAVytxWiT2h3qFCpEotKZVd1YcIQIhzbsk0KRfx7M+YVO5NSzya+OrrziDzbVrs8LGHt5/bWf/v7e3j3GqDmzAquQ1006DnqzIpsBpMsB5FJYBFSIDLnwsJJ350RyplJ7zrdfKCvrRgyRdD6lKAiGgK0FFgQ4DcFrinxJ2zu0Ni+qcqopyvnlOwkSjqQriOVybln2NWrP9UeI1gVYC6gc55AYNrzp4k8Oz70MKpconLN5WasUtWZ8mSZGrWSs6b8i40GU/705R7oPvVeRoGdyKx7c5DHiUd9jGZSG7AWDnkfRxgkLPgURMW3688faGBcbyiii8xm7kgPbjCqtOYp1KbUH2CEmCy9atPsYdQ5B2u3J+5uMQJC8A2YmtXwHiMAlV7pf/xAbVSKE6mh9ZmfUKH4LJPpIXUXg+SwWLRtmt65UV/+kAVPSEVPaEE9v7xpecSgJUB31IK8Nso7puwEJUoih6JATYAFvUhcvEjw/tlm3DmeLPJyP5TrsZwDN0swE6VEWf7XpULjXK3dL1BLAwQUAAIACADNZthGGtrqO6oAAAAfAQAAGgAAAHVuaXZlcnNhbC9pMThuX3ByZXNldHMueG1snY8xD8IgEIV3fgW5XbBb0wDdTNwcdDYVUUno0XDU+vOF1Bhnh0vuXd73Xk71rzHwp0vkI2poxBa4QxuvHu8aTsfdpgVOecDrECI6DRiB94Yp37R4SI5cJl4ikDQ8cp46KZdlEZ6mVBIohjmXYBI2jrLMGFFWUk4rCivb+b/ozw0MY5yry+xD3qMpe1GrhVOyGipzdig83iLIalDy667KzpRLRRFK/jxm2BtQSwMEFAACAAgAzWbYRj+zTKhuAAAAcwAAABwAAAB1bml2ZXJzYWwvbG9jYWxfc2V0dGluZ3MueG1sDco9DoMwDEDhnVNYnsrQHzYGAgNSxy7QA1jBQpEcGyVpVW7fbO9J3zD9osCXUw6mDrvbA4HV2xZ0d/hen9ceIRfSjcSUHaohTGMziHmShUupMMMhdHJaOdYo/KJY5RLqMcz2SZnh4u04W7yPzR9QSwMEFAACAAgAg4CPRc6CCTfsAgAAiAgAABQAAAB1bml2ZXJzYWwvcGxheWVyLnhtbK1VTW/bMAw9p8D+g6F7raRd1zSQW3QFih3WoUDWbbdAtRlbi215klw3/fWj/G3P6VZgBwM2xfdI8ZE0u3pOYucJlBYy9cjCnRMHUl8GIg098vD19nhJri7fHbEs5ntQjgg8kqfCAnhMnAC0r0RmEHzPTeSRnsFFZuJkSkglzB65z5C7i7Qk745m6JJqj0TGZCtKi6JwhUZEGmoZ55ZEu75MaKZAQ2pA0SoN4jTYlfk7Gp9EptTsM9A9ZGbeHrgmaTmetRiQFKeuVCE9mc8X9Mfd57UfQcKPRaoNT30gDlZyVpbykfu7OxnkMWhrm7EqyTUYY5MobTNmVmKxTB2tfI9UDpsEtOYhaDdOQ0IrLJ0As23MdVTz6AGt5dU7UfOWfhv7vWncSuVo55zlj7HQER71IZ11EsjoMCpLyuuWHfTQdNCtZSKOgl+5UBCUn9/aFpkvSBWw7bgyT1cXPh7g2y33jVT7G4RhF9UKuq1obiWaW4JaDreNvu4oSHPbLXCTK2hKNWNPIgD5hSvFbVtcGpUDoyNjjaVDMKPVlWuROkFYZJL47B+0sX4jaX7q15QpAf9DmE9I1NZEpAE83wr0MZBgTQ1gsa3NNVns2phdTjp/THp9PTBVOdai4EUcw1UIOIYBN5x2dnoICoprdPFzNcL2Dg6CIxFGMT5mkmF8epAm4Wo3ydA7OAiOpb+bgLbmtox0XMdRM7UdxOjEOmF+ro1MxEvZnoM9Y1ZlH742cs3RdSbag/P5H6M4iNEM5pZMrC771ttXzeG9nVOjO59NVlkG3YrzACbPKq9mFvJs5BPAluexuenn1OzDHnSU89R0THN9x36XxVq8gFOIwP7pFqe2JhHYnvHIh+VpjwH1xO0yCF+apiIyWktSqXlIOYa1eRJQVJhqVj6i6qGSeRqMtHGz7uegY9xV1wq4E8MWM12cYPPJzCPv8aW+y8XZRXeV88VFgy3zuq8CV7m8YVXXCXedQet+bS/C6pnH199QSwMEFAACAAgAzWbYRtOZkxsdCAAAYx4AACkAAAB1bml2ZXJzYWwvc2tpbl9jdXN0b21pemF0aW9uX3NldHRpbmdzLnhtbK1ZbW/bOBL+3l9B+LDALnCIX+S3LFwf9EInQh3ZaylJe4eFQUtMLEQSfRLtNgt/uF+zP2x/yQ4pKZYcx5Hai5qiGs48MxzOPCTVUfLkR/o24Sz0/yDcZ5FNOfejx2T8AaGRywIWz2OaUJ40D5J7P/LYVzN6YEIG0oSTyCOxp4vRZNxCE/mDhgN1aAzhrat1O2jQxR08RAbu6TB2qRiXig5jRqetj5pHECluTF0a8dOoo2Zp9LWBGSU05mbk0W9jpaxdHCrP4Comng96ybjfFc8+97o3uuJB3XZv0MP7jqooSh/pPaNttPaDweVAbSPc6vZayl4bdpSOgtq9Xvuyv28POj0F3iaXfUDp4ss+6g663Y6x7+AOWCNV1YyOvh8ol+22Ct7w8FLfTybaoNVC7XZb6Rr7Xl+ZaC0E2gpgqMpQJFAxFE3p71VNbQ8VNNEn2qS7xwbu6z007OB+q7XvaprSah2Se5hdMV0HaeXp5Ol8B/DkEpwcFbXVPFFcI3cbx6Ds0HATEE5RREL6sWH78EqRzrZxQtHPLts8/9LIKlRWc66fB1aWpkIQC7TxKbBRUw7lejKyYmsU5cj3PjZWW85ZdOGyiEO4FxGLQxI0xv9IqyebWxVLtqNxHbsH4tKDu4H8qWqW+YKKhueckcvCDYmep+yRXayI+/QYs23kVQpz/byhceBHT6Dduhzo+KyjwE+4yWlYig8PxVPdbAOMlVARXh+Lp5JlQFY0yD225E8Nu4PL9zNyZLrzE59LU7UtnnOmG/JIywswVMVz3iYCL+VVG4jnfSNOv3FQVwQBdM6qB+SZxmUnKWGetWKb7aZuPW1i9iiSXbZ7f6Ff7AIG/BM9ighb4qlkJCYoHFZapSxtcv7GkWL2eswloxC8wOIWySUTSci5ttRnN3PV+rKczq5mS828aoz1tCuRaMsPP3f6w2/tXh+oKzOsCGXfqNNpGQxJsF6rGpblLGbTJQDi6dLCn53GWPxd23R260xNCzfG2T9qA8wX+K4xFn9XMb1dLLDlLO2paeClaS+tmSPzMsUONhrjL2yL1mRHEWdo59OviK8pAn72Y4qSwPfkgOBsP9rSCv6M2Y1qWssFtp2FqTvmzGqMbRbHz/+UyGTL11A9a5Igz0/IKqCedAs1IscFv4B3eURD8IevfdBkIfGjiyreF+q9aV0tndlsai+xZeSSxhhHHjJiIjzVB1qoNl4ARkxgK/8+86WsPomA1CCoDXJtXl1P4dcRgVz7j+sAfvl3RDPHsCRzGlUwhMLBC6g6276fLQyRQ3CICNqQJPnKYq9UNMWlq4BtWvoMSlN3CviOgMmxYeH9yIXSoS6vgHeDbVu9wktt9hlqHHpzVtNo9gla8lNNoy/Yhh7CdgUzS70zr1TREaIN8wbJe9Alot6DZ0RcF+xENnc+2yYgERmGNpHdmNR2ZOPfbmEdTXV6otlTTMizXMFHf0chitirVFVAQDo2RF39dmv+ezlRzSk2llBoxux+6Uh+FP4IEEnEOCJBwMQ0wDXxdiRyKVpRl2yhHZ5BzfM9qSaWXwbz363/ByI8I6GfMv6yDPz5p4v60ZVY73WQIRybwRkcVjb8Pe+FGXxnIKLg34yiSgLqh2CnrayZ0Bmaz2oZYWB0QV1AwkEtQ9OagLt5ygtAHOKyUwvAmmUYFkM/AHMHmSsFcgcZrQdxjzXbdGDTvqcrcYytYCyXO1210ystLhsBhbvey2qv6AODdgko2aUbInCgXP4qq1zYcksU5ZjOFAK3APMx3VcBNfBDcRivBnt7g/NUpLRSms892wae7OHAf5LUAnnehvT1fv4Qs1BKA5LkdZ2S279+MJB0iovU77zeRmRjdaFfL3XV0rE4H4quCqrbQY2KyKaOvZyqmkCAYg0Jd9dArA/i2F4dKz3fGXiiAl6WXpuS2F3/9b8/q8McxZNKUSb9tS4OtKBgLfyC9x+LcZr8XgHHUbWyqXypaJgdj3PT6qdlx4Qy+b8cQEm6GYQsFF8sKrmGQsyWUXUcVb++gVq1ZWmybexW2r+LIDfq4hPQjzy5NcY3JH4C+nIYC+oCycyL2uS1YzhcWLY88CNa0/yH9wMxececL1XDkDc56NHAd5/STdCD42j21QYFcKWrgadfqxZw5BEk9XxeH1NuMTkdASWk7wdC2J3ccV4Eh/sx3L/Zlpeu2xGPWTAXHypef5kDBfFdBcp4zGNxQcvfihrJmn3N1i7TKkqONecQwlycy8YPJEgy5YPwWH0hescr6maSY8U7FgA76+l0ivrlgWMzXdfkl7yixYvsVexwas6GDhMtCI/1LfqNv9IvCI/1bbFnzeCY/jqm46Giaf55RSNxUV5YvAzoxOqBEo0kT2Uh5m9lHRHCVHxnSwozyQRlzZB5dCw3X8cPadbQQlaMuPlGyKPo5RhxI2xWz3Z2LTkaOBRw83wFj7jPA/p2ect5QBMWcy3fP9RK4yj9HnycjFSK+POGfmzABYC4a8H1SQNlGB8bIp3pN/e37DY5owlCK1jKaM6bhpLRJaHXchkJHq/niqX9ft5o1HyVp1Hz3AqNMti3FzDahisaY6gBH3guW6GysKi+zj9t3MmT4ZHdG6NFAL4G7AjuKnknFASlwpIHq7xb0pfieLgNuB/QHQ0ynYKgkJzz8x8l0B3ni1vlU/rAi+WdSWp3QUZ2h1osk2BB/qaVvBmViL88UrPpOFklcvYn2CrffwrOTmxJOVGLei9yNONHy9484Qt030r/qFncaYGkXv3H2bEMTAHvzf9H/htQSwMEFAACAAgAzWbYRlVrhjhHCQAAJBYAABcAAAB1bml2ZXJzYWwvdW5pdmVyc2FsLnBuZ+2Yf1RSaRrHb1Mz1rRWM+5sO2Y5zW51miY9TYMalU5mlk2KmqYRSEkzBkpYDGkY2I6T/ZKYyWYt1NiyMEVhGfwFBNZmchxHyfhxUUIsGn+AyJhcUFDYi3Paztn/9uy//nHPPc99Pu/zvPd53/f73HMvJibs9n838F0AAPzj9sQkA8D8FQDwVsnCd+AnRT/fLYZv8yjJu6MBfnfQCGwsyNoRvwMAhKzF00fehu1FuXsOUgBgySPfNU9BvncUAD4Qx8XsSMnPsBpkrEOp4Pnn0+C1a0/OhdyOTvnh2PfHkhMTE+/s2BuwKOmLwI+wT9/+1/lB+oE7j6Vb0Js916dOl1BII8lB7iBFlv4HBylYua0F3V4eTuYzPFNDPA7DNVI5pOTMBwAMT38LeZuWudLb1i5o9SDH/gAA/xSYL62yZZo0vDSTb+rna+X5y1eQjfKV4bAVcYDaXoRsJkreA4CBdM2HSxmTz8+PxwLAWXxq1rbrx2GkZaNwHgDEXPAHgI+ic+AH72XCqS4sg4vyxXc62P64Da7MstVh8KCFc+gcOofOoXPoHDqHzqFz6Bw6h86h/we6lOG2Nm+APdK1/2OoC1WZJsgCpqFubhPT7MM9mt3B9G+gh37BuWfZIraU/YjdSbgyD+jWSP5UoUV6P4AmO8twjNNP2HVN9XSad0Tu3WAeXwfe8VO0d5aFCiKnf3s0/vBkC7uTrSLw4XFdl5eHhrzqGkSXaoTxivu1pJATGzHKkUhF4b0ivGncpDDNf5mPqFZh5gMVpbQi+1UlcWpUpGw3ZWjCVPKyf9zUSxkB0wO632raDbwtlYOBwABGTQhbGhwZBH5WdhTp0DQo19QMTYagapARYVy/x9Z4ij+QG2K+7yH4UwhcPC7ejWHT+NX4qGJdRMBsniJkWSG6FXN7ZDJNFVn2tdEmGN2ZU3HRN9+xQ5XJlA6jSscePIywUi6av6kdmVy6Jqy77XMQAJzWq63Ltt+YddWYFe4ESu5C4Ym1XPE7QAsKxYlcCW4sy2Gf902pwDHaG7HULSnTTdpVKIHc47LkyV1mHo8V5ZnENYMQ7sz441a+hU7UP3WjzI6+1lCBU+VySJ45nVNDHJy0y+XskBg3zcYOtVlsB8oHM+G0HWZEbnnw+YKnusmXpSg+Y+rXMh4hZZ/9FIIxPa4otB5a7ApsxIoJamtjIS7DVg1ZqWKbras83OtCNR4XeeiBsi7h70GbpzY168O/6nRxxxxME21CrMU3HnhGjbrbD4y573VaIu+O8Y5Lj6/MLyWEHFBFStX4GjxGYFHoyCU22n7poCCEbAwSuOst2f7SMRH1F0yD/kyh6Y6w5zLkEq1tWCLx1AlD7NnqMIscEYdoCtCAIMcCzZCx4UJ6AZZPop1xGvJMYSqj7elscW91azjaDW7Jcfu3BdgCkmJiSJnXjxIEZM+k492L9rWK6YYPQ8JvDOIRVtGXLCpWgtU7kJRAasG5dCa1C/M8qWrIxBViNwSbdTZyxadhTaVCl0NPNhq0X6HxUkNNZlW7I47jEGfPboI+p7Ewip+6JAmP7Uw9WgdCfdnY1tQ/36dBZgO0chFC6+6tDb+YXccJVMsRn0RoSU5EVwexL6tsFfUM3XCKJFUiRc4aE39gWNcXm6q0xVPySmikfZSTpaWP26lJiU2hLYH6jt7I1XpLs1OP0p1yW+Gl8M4wHjouU9x3nMZmvDudtakLATyoMTxGcdja3TOEndh+/gy6dZ7B0hwYXi9yGTyIT5E5XBXPsen35FT7JjLYpKcOUWmrCtzWoL/fNErTq/jmRtgf39buDRF4GUacLBEkaelmZeqMYph0BTGbI95ybafm3q4T9cK9u2NkAbhmZx9PmyTz9B1XOTczqQaQU2x3bqdtkm9vJOJUFXVc+qmaJAWaVX9FEHlxGJElSLU4CGrIQqce1qRHrT9YP7HVwFihqnj28qiw50cxY91tyBk25v68Vs5irLZfpvYN8WdPIlGF/DURZHpOUgQy5B+J6j6eXCC8+b4aBANzGhnEnh+SCx3rU1Q0yn+SsqQs6ZUJiS6dJcoxqjNQnFo9qEd7t4Jv8qEYTGidv/o7aHH94gaFBMt5oUbt+bIt1itTNCix5T6VUI+9aD4Hpkf16viKpmxBhpK0XIs4tfG6u9KDPuss1+s5um8uEBJmN/awaRhhPVUvsSFF0XdjBRzQxmu4acRS8u69XtHYkVd1SX44yS/a5WmtA8T3C6SBjVZaoaVpJpMkQ8meuCP3erfCu7pfPvBl6zKinSpT0gpJ/lX4fbM1MJ6Z6Go5sCVGUMbV/9zgMG/e2xTFNHPdBMu6v1JP9339+t17FELGZ0mm73XDor/RrAerxrKlS+Ifx8rCuFvEHXH4qhR6fQAG/8lPVy6sgt56xlDJ1XfAGH5w9Y+XLkkYPHwVWdAJLdD8CkWazz1x26mgIeu9FcCDu/mwsLdk9KYx0cHxzT+uD9OKDtPmZVRpmXoq6JC7A5iBMu1W7efBPAIHS6xjiQv3ZjNJOXUKHbHy4MR+ShIt/pkCa3kpt129wKTF75sQdnbgi3pnD+1zuHl4K/oZJeiX/Q3DnP7hjY35fMvWaPMrqnaGOG4AUeSE4Ew2C9bEEKilaSIpq0cNzRRD/PDG7ATzK0e8S86B1MKbRn1xGg+Mlq3lTul2vRbjTuy0nOm9PSs/ZWO9oiwT5o1Sq0rXodqpnWvKB4/4dHFVFGNb9yN5W/uN677ll28/M5mLkWJqCUt8g2sZLrWwGoV4rdbkUJz8vsYZ7snmbkmHO0Tt8tCMkjdqHuFH7fY0MMQxqnEBlx7So6pGKUxR1143kMvIvEL0Iwx7ROdrIINNRlX6yqAVNpXiWHUyBek7blvEVpsxIs89XTwqnfS3DI3qjNUnKuGOR6/p2y/ppC0A9ojtNvKoaK30ZWPu9mYoCKWg1/n87quJ6BdxbwN7akL9cS/QuUZE713+Ocv1sReLnx/yU8TW+J0cCa6qjO46MktJGhoHbmX/5JyZXHoixdfrRz/+ry+AFw9trd7IftiVW2cu8SuE20T+XwDggbB286rpGafRxIRditru/Fyo9bkKHjHAT8Gp85evQHimJ5QndsLR6Klp9sl1YcRpCMSl+X6L5r0FAC0J1Biozcvi8bzzZ/TWiKKJXffgSEDcroQYfvThb/8NUEsDBBQAAgAIAM1m2EZqfcGNSwAAAGoAAAAbAAAAdW5pdmVyc2FsL3VuaXZlcnNhbC5wbmcueG1ss7GvyM1RKEstKs7Mz7NVMtQzULK34+WyKShKLctMLVeoAIoBBSFASaESyDVCcMszU0oybJXMzZGUZKRmpmeU2CqZmlvABfWBRgIAUEsBAgAAFAACAAgAzWbYRlp/uZk6BAAA4Q4AAB0AAAAAAAAAAQAAAAAAAAAAAHVuaXZlcnNhbC9jb21tb25fbWVzc2FnZXMubG5nUEsBAgAAFAACAAgAzWbYRpneydrOAwAAMQ8AACcAAAAAAAAAAQAAAAAAdQQAAHVuaXZlcnNhbC9mbGFzaF9wdWJsaXNoaW5nX3NldHRpbmdzLnhtbFBLAQIAABQAAgAIAM1m2EY6Kj9OugIAAFgKAAAhAAAAAAAAAAEAAAAAAIgIAAB1bml2ZXJzYWwvZmxhc2hfc2tpbl9zZXR0aW5ncy54bWxQSwECAAAUAAIACADNZthGsnzk/6MDAABCDgAAJgAAAAAAAAABAAAAAACBCwAAdW5pdmVyc2FsL2h0bWxfcHVibGlzaGluZ19zZXR0aW5ncy54bWxQSwECAAAUAAIACADNZthGghPHdJYBAAAiBgAAHwAAAAAAAAABAAAAAABoDwAAdW5pdmVyc2FsL2h0bWxfc2tpbl9zZXR0aW5ncy5qc1BLAQIAABQAAgAIAM1m2EYa2uo7qgAAAB8BAAAaAAAAAAAAAAEAAAAAADsRAAB1bml2ZXJzYWwvaTE4bl9wcmVzZXRzLnhtbFBLAQIAABQAAgAIAM1m2EY/s0yobgAAAHMAAAAcAAAAAAAAAAEAAAAAAB0SAAB1bml2ZXJzYWwvbG9jYWxfc2V0dGluZ3MueG1sUEsBAgAAFAACAAgAg4CPRc6CCTfsAgAAiAgAABQAAAAAAAAAAQAAAAAAxRIAAHVuaXZlcnNhbC9wbGF5ZXIueG1sUEsBAgAAFAACAAgAzWbYRtOZkxsdCAAAYx4AACkAAAAAAAAAAQAAAAAA4xUAAHVuaXZlcnNhbC9za2luX2N1c3RvbWl6YXRpb25fc2V0dGluZ3MueG1sUEsBAgAAFAACAAgAzWbYRlVrhjhHCQAAJBYAABcAAAAAAAAAAAAAAAAARx4AAHVuaXZlcnNhbC91bml2ZXJzYWwucG5nUEsBAgAAFAACAAgAzWbYRmp9wY1LAAAAagAAABsAAAAAAAAAAQAAAAAAwycAAHVuaXZlcnNhbC91bml2ZXJzYWwucG5nLnhtbFBLBQYAAAAACwALAEkDAABHKAAAAAA="/>
  <p:tag name="ISPRING_ULTRA_SCORM_COURSE_ID" val="FFB65A0F-99F2-4AB4-B984-25A3494E0190"/>
  <p:tag name="ISPRING_SCORM_RATE_SLIDES" val="1"/>
  <p:tag name="ISPRING_SCORM_PASSING_SCORE" val="100.0000000000"/>
  <p:tag name="ISPRINGONLINEFOLDERID" val="0"/>
  <p:tag name="ISPRINGONLINEFOLDERPATH" val="Content List"/>
  <p:tag name="ISPRINGCLOUDFOLDERID" val="0"/>
  <p:tag name="ISPRINGCLOUDFOLDERPATH" val="Content List"/>
  <p:tag name="ISPRING_PRESENTATION_TITLE" val="Business 05"/>
  <p:tag name="ARTICULATE_SLIDE_COUNT" val="26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ARTICULATE_PROJECT_OPEN" val="0"/>
  <p:tag name="ISPRING_RESOURCE_PATHS_HASH_PRESENTER" val="cb70f085bf509c4f9262f4c046274447532afc8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Вид">
  <a:themeElements>
    <a:clrScheme name="Вид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Вид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Вид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TM03457515[[fn=Вид]]</Template>
  <TotalTime>0</TotalTime>
  <Words>424</Words>
  <Application>Microsoft Office PowerPoint</Application>
  <PresentationFormat>Širokouhlá</PresentationFormat>
  <Paragraphs>67</Paragraphs>
  <Slides>15</Slides>
  <Notes>5</Notes>
  <HiddenSlides>0</HiddenSlides>
  <MMClips>0</MMClips>
  <ScaleCrop>false</ScaleCrop>
  <HeadingPairs>
    <vt:vector size="6" baseType="variant">
      <vt:variant>
        <vt:lpstr>Použité písma</vt:lpstr>
      </vt:variant>
      <vt:variant>
        <vt:i4>7</vt:i4>
      </vt:variant>
      <vt:variant>
        <vt:lpstr>Motív</vt:lpstr>
      </vt:variant>
      <vt:variant>
        <vt:i4>1</vt:i4>
      </vt:variant>
      <vt:variant>
        <vt:lpstr>Nadpisy snímok</vt:lpstr>
      </vt:variant>
      <vt:variant>
        <vt:i4>15</vt:i4>
      </vt:variant>
    </vt:vector>
  </HeadingPairs>
  <TitlesOfParts>
    <vt:vector size="23" baseType="lpstr">
      <vt:lpstr>Arial</vt:lpstr>
      <vt:lpstr>Calibri</vt:lpstr>
      <vt:lpstr>Cambria Math</vt:lpstr>
      <vt:lpstr>Cantarell</vt:lpstr>
      <vt:lpstr>Century Schoolbook</vt:lpstr>
      <vt:lpstr>Gabriola</vt:lpstr>
      <vt:lpstr>Wingdings 2</vt:lpstr>
      <vt:lpstr>Вид</vt:lpstr>
      <vt:lpstr>Využitie Radial Basis Function Networks v diagnostike rakoviny mliečnych žliaz</vt:lpstr>
      <vt:lpstr>Cieli projektu:</vt:lpstr>
      <vt:lpstr>Prezentácia programu PowerPoint</vt:lpstr>
      <vt:lpstr>Štádiá vývoja aplikácie:</vt:lpstr>
      <vt:lpstr>Breast Cancer Wisconsin Dataset</vt:lpstr>
      <vt:lpstr>Architektúra RBF siete</vt:lpstr>
      <vt:lpstr>RBF sieť</vt:lpstr>
      <vt:lpstr>RBF sieť</vt:lpstr>
      <vt:lpstr>Prezentácia programu PowerPoint</vt:lpstr>
      <vt:lpstr>Web Aplikácia </vt:lpstr>
      <vt:lpstr>Extrakcia znalostí - RULEX</vt:lpstr>
      <vt:lpstr>Prezentácia programu PowerPoint</vt:lpstr>
      <vt:lpstr>Extrakcia znalostí II.</vt:lpstr>
      <vt:lpstr>Ďakujeme za pozornosť!</vt:lpstr>
      <vt:lpstr>Referencie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2019-03-25T18:34:04Z</dcterms:created>
  <dcterms:modified xsi:type="dcterms:W3CDTF">2019-05-02T07:29:32Z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v-abdarl@microsoft.com</vt:lpwstr>
  </property>
  <property fmtid="{D5CDD505-2E9C-101B-9397-08002B2CF9AE}" pid="5" name="MSIP_Label_f42aa342-8706-4288-bd11-ebb85995028c_SetDate">
    <vt:lpwstr>2018-08-10T18:04:48.7892668Z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